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1" r:id="rId5"/>
    <p:sldId id="257" r:id="rId6"/>
    <p:sldId id="262" r:id="rId7"/>
  </p:sldIdLst>
  <p:sldSz cx="9144000" cy="5715000" type="screen16x1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E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9" autoAdjust="0"/>
    <p:restoredTop sz="95196" autoAdjust="0"/>
  </p:normalViewPr>
  <p:slideViewPr>
    <p:cSldViewPr>
      <p:cViewPr>
        <p:scale>
          <a:sx n="100" d="100"/>
          <a:sy n="100" d="100"/>
        </p:scale>
        <p:origin x="-402" y="-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637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748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78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563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060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7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8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727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13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097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739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389A-505E-4D84-8A55-5BD09DF5E105}" type="datetimeFigureOut">
              <a:rPr lang="es-CO" smtClean="0"/>
              <a:t>16/06/2017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D2BB-06E1-40B5-9C73-20F7DF65B9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592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BOGOTA\JUAN_PABLO_CORTES\FOTOS ANI ANGELA PANTOJA\Actuales\Marzo-17\PARTE 3\DJI_0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" y="337220"/>
            <a:ext cx="908901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7799" y="1417340"/>
            <a:ext cx="7772400" cy="1225021"/>
          </a:xfrm>
        </p:spPr>
        <p:txBody>
          <a:bodyPr>
            <a:noAutofit/>
          </a:bodyPr>
          <a:lstStyle/>
          <a:p>
            <a:r>
              <a:rPr lang="es-CO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MOVILIDAD LOCAL SECTORES            1 Y 1A</a:t>
            </a:r>
            <a:endParaRPr lang="es-CO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DOBLE CALZADA BOGOTA – VILLAVICENCIO</a:t>
            </a:r>
          </a:p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10 de 2017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4945732"/>
            <a:ext cx="91159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99" y="5143025"/>
            <a:ext cx="1008618" cy="30613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92" y="5024544"/>
            <a:ext cx="936122" cy="43600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05" y="5035639"/>
            <a:ext cx="746710" cy="43346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60" y="5112472"/>
            <a:ext cx="1202318" cy="36724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34269" r="8020" b="39189"/>
          <a:stretch/>
        </p:blipFill>
        <p:spPr>
          <a:xfrm>
            <a:off x="2679612" y="5147764"/>
            <a:ext cx="1317910" cy="32119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6" y="5142014"/>
            <a:ext cx="1422567" cy="2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"/>
          <a:stretch/>
        </p:blipFill>
        <p:spPr bwMode="auto">
          <a:xfrm>
            <a:off x="0" y="481236"/>
            <a:ext cx="9144000" cy="33305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owder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Forma libre"/>
          <p:cNvSpPr/>
          <p:nvPr/>
        </p:nvSpPr>
        <p:spPr>
          <a:xfrm>
            <a:off x="5934075" y="619677"/>
            <a:ext cx="3232150" cy="586823"/>
          </a:xfrm>
          <a:custGeom>
            <a:avLst/>
            <a:gdLst>
              <a:gd name="connsiteX0" fmla="*/ 0 w 3232150"/>
              <a:gd name="connsiteY0" fmla="*/ 586823 h 586823"/>
              <a:gd name="connsiteX1" fmla="*/ 177800 w 3232150"/>
              <a:gd name="connsiteY1" fmla="*/ 570948 h 586823"/>
              <a:gd name="connsiteX2" fmla="*/ 393700 w 3232150"/>
              <a:gd name="connsiteY2" fmla="*/ 558248 h 586823"/>
              <a:gd name="connsiteX3" fmla="*/ 638175 w 3232150"/>
              <a:gd name="connsiteY3" fmla="*/ 542373 h 586823"/>
              <a:gd name="connsiteX4" fmla="*/ 765175 w 3232150"/>
              <a:gd name="connsiteY4" fmla="*/ 532848 h 586823"/>
              <a:gd name="connsiteX5" fmla="*/ 835025 w 3232150"/>
              <a:gd name="connsiteY5" fmla="*/ 516973 h 586823"/>
              <a:gd name="connsiteX6" fmla="*/ 895350 w 3232150"/>
              <a:gd name="connsiteY6" fmla="*/ 482048 h 586823"/>
              <a:gd name="connsiteX7" fmla="*/ 952500 w 3232150"/>
              <a:gd name="connsiteY7" fmla="*/ 409023 h 586823"/>
              <a:gd name="connsiteX8" fmla="*/ 1012825 w 3232150"/>
              <a:gd name="connsiteY8" fmla="*/ 332823 h 586823"/>
              <a:gd name="connsiteX9" fmla="*/ 1082675 w 3232150"/>
              <a:gd name="connsiteY9" fmla="*/ 269323 h 586823"/>
              <a:gd name="connsiteX10" fmla="*/ 1152525 w 3232150"/>
              <a:gd name="connsiteY10" fmla="*/ 221698 h 586823"/>
              <a:gd name="connsiteX11" fmla="*/ 1231900 w 3232150"/>
              <a:gd name="connsiteY11" fmla="*/ 208998 h 586823"/>
              <a:gd name="connsiteX12" fmla="*/ 1336675 w 3232150"/>
              <a:gd name="connsiteY12" fmla="*/ 215348 h 586823"/>
              <a:gd name="connsiteX13" fmla="*/ 1409700 w 3232150"/>
              <a:gd name="connsiteY13" fmla="*/ 237573 h 586823"/>
              <a:gd name="connsiteX14" fmla="*/ 1558925 w 3232150"/>
              <a:gd name="connsiteY14" fmla="*/ 253448 h 586823"/>
              <a:gd name="connsiteX15" fmla="*/ 1695450 w 3232150"/>
              <a:gd name="connsiteY15" fmla="*/ 262973 h 586823"/>
              <a:gd name="connsiteX16" fmla="*/ 1797050 w 3232150"/>
              <a:gd name="connsiteY16" fmla="*/ 253448 h 586823"/>
              <a:gd name="connsiteX17" fmla="*/ 1917700 w 3232150"/>
              <a:gd name="connsiteY17" fmla="*/ 215348 h 586823"/>
              <a:gd name="connsiteX18" fmla="*/ 2000250 w 3232150"/>
              <a:gd name="connsiteY18" fmla="*/ 170898 h 586823"/>
              <a:gd name="connsiteX19" fmla="*/ 2155825 w 3232150"/>
              <a:gd name="connsiteY19" fmla="*/ 97873 h 586823"/>
              <a:gd name="connsiteX20" fmla="*/ 2292350 w 3232150"/>
              <a:gd name="connsiteY20" fmla="*/ 37548 h 586823"/>
              <a:gd name="connsiteX21" fmla="*/ 2374900 w 3232150"/>
              <a:gd name="connsiteY21" fmla="*/ 5798 h 586823"/>
              <a:gd name="connsiteX22" fmla="*/ 2441575 w 3232150"/>
              <a:gd name="connsiteY22" fmla="*/ 2623 h 586823"/>
              <a:gd name="connsiteX23" fmla="*/ 2540000 w 3232150"/>
              <a:gd name="connsiteY23" fmla="*/ 34373 h 586823"/>
              <a:gd name="connsiteX24" fmla="*/ 2654300 w 3232150"/>
              <a:gd name="connsiteY24" fmla="*/ 97873 h 586823"/>
              <a:gd name="connsiteX25" fmla="*/ 2686050 w 3232150"/>
              <a:gd name="connsiteY25" fmla="*/ 123273 h 586823"/>
              <a:gd name="connsiteX26" fmla="*/ 2768600 w 3232150"/>
              <a:gd name="connsiteY26" fmla="*/ 170898 h 586823"/>
              <a:gd name="connsiteX27" fmla="*/ 2892425 w 3232150"/>
              <a:gd name="connsiteY27" fmla="*/ 205823 h 586823"/>
              <a:gd name="connsiteX28" fmla="*/ 3022600 w 3232150"/>
              <a:gd name="connsiteY28" fmla="*/ 212173 h 586823"/>
              <a:gd name="connsiteX29" fmla="*/ 3124200 w 3232150"/>
              <a:gd name="connsiteY29" fmla="*/ 177248 h 586823"/>
              <a:gd name="connsiteX30" fmla="*/ 3232150 w 3232150"/>
              <a:gd name="connsiteY30" fmla="*/ 110573 h 586823"/>
              <a:gd name="connsiteX0" fmla="*/ 0 w 3232150"/>
              <a:gd name="connsiteY0" fmla="*/ 586823 h 586823"/>
              <a:gd name="connsiteX1" fmla="*/ 177800 w 3232150"/>
              <a:gd name="connsiteY1" fmla="*/ 570948 h 586823"/>
              <a:gd name="connsiteX2" fmla="*/ 393700 w 3232150"/>
              <a:gd name="connsiteY2" fmla="*/ 558248 h 586823"/>
              <a:gd name="connsiteX3" fmla="*/ 638175 w 3232150"/>
              <a:gd name="connsiteY3" fmla="*/ 542373 h 586823"/>
              <a:gd name="connsiteX4" fmla="*/ 765175 w 3232150"/>
              <a:gd name="connsiteY4" fmla="*/ 532848 h 586823"/>
              <a:gd name="connsiteX5" fmla="*/ 835025 w 3232150"/>
              <a:gd name="connsiteY5" fmla="*/ 516973 h 586823"/>
              <a:gd name="connsiteX6" fmla="*/ 895350 w 3232150"/>
              <a:gd name="connsiteY6" fmla="*/ 482048 h 586823"/>
              <a:gd name="connsiteX7" fmla="*/ 952500 w 3232150"/>
              <a:gd name="connsiteY7" fmla="*/ 409023 h 586823"/>
              <a:gd name="connsiteX8" fmla="*/ 1012825 w 3232150"/>
              <a:gd name="connsiteY8" fmla="*/ 332823 h 586823"/>
              <a:gd name="connsiteX9" fmla="*/ 1082675 w 3232150"/>
              <a:gd name="connsiteY9" fmla="*/ 269323 h 586823"/>
              <a:gd name="connsiteX10" fmla="*/ 1152525 w 3232150"/>
              <a:gd name="connsiteY10" fmla="*/ 221698 h 586823"/>
              <a:gd name="connsiteX11" fmla="*/ 1231900 w 3232150"/>
              <a:gd name="connsiteY11" fmla="*/ 208998 h 586823"/>
              <a:gd name="connsiteX12" fmla="*/ 1336675 w 3232150"/>
              <a:gd name="connsiteY12" fmla="*/ 215348 h 586823"/>
              <a:gd name="connsiteX13" fmla="*/ 1416050 w 3232150"/>
              <a:gd name="connsiteY13" fmla="*/ 234398 h 586823"/>
              <a:gd name="connsiteX14" fmla="*/ 1558925 w 3232150"/>
              <a:gd name="connsiteY14" fmla="*/ 253448 h 586823"/>
              <a:gd name="connsiteX15" fmla="*/ 1695450 w 3232150"/>
              <a:gd name="connsiteY15" fmla="*/ 262973 h 586823"/>
              <a:gd name="connsiteX16" fmla="*/ 1797050 w 3232150"/>
              <a:gd name="connsiteY16" fmla="*/ 253448 h 586823"/>
              <a:gd name="connsiteX17" fmla="*/ 1917700 w 3232150"/>
              <a:gd name="connsiteY17" fmla="*/ 215348 h 586823"/>
              <a:gd name="connsiteX18" fmla="*/ 2000250 w 3232150"/>
              <a:gd name="connsiteY18" fmla="*/ 170898 h 586823"/>
              <a:gd name="connsiteX19" fmla="*/ 2155825 w 3232150"/>
              <a:gd name="connsiteY19" fmla="*/ 97873 h 586823"/>
              <a:gd name="connsiteX20" fmla="*/ 2292350 w 3232150"/>
              <a:gd name="connsiteY20" fmla="*/ 37548 h 586823"/>
              <a:gd name="connsiteX21" fmla="*/ 2374900 w 3232150"/>
              <a:gd name="connsiteY21" fmla="*/ 5798 h 586823"/>
              <a:gd name="connsiteX22" fmla="*/ 2441575 w 3232150"/>
              <a:gd name="connsiteY22" fmla="*/ 2623 h 586823"/>
              <a:gd name="connsiteX23" fmla="*/ 2540000 w 3232150"/>
              <a:gd name="connsiteY23" fmla="*/ 34373 h 586823"/>
              <a:gd name="connsiteX24" fmla="*/ 2654300 w 3232150"/>
              <a:gd name="connsiteY24" fmla="*/ 97873 h 586823"/>
              <a:gd name="connsiteX25" fmla="*/ 2686050 w 3232150"/>
              <a:gd name="connsiteY25" fmla="*/ 123273 h 586823"/>
              <a:gd name="connsiteX26" fmla="*/ 2768600 w 3232150"/>
              <a:gd name="connsiteY26" fmla="*/ 170898 h 586823"/>
              <a:gd name="connsiteX27" fmla="*/ 2892425 w 3232150"/>
              <a:gd name="connsiteY27" fmla="*/ 205823 h 586823"/>
              <a:gd name="connsiteX28" fmla="*/ 3022600 w 3232150"/>
              <a:gd name="connsiteY28" fmla="*/ 212173 h 586823"/>
              <a:gd name="connsiteX29" fmla="*/ 3124200 w 3232150"/>
              <a:gd name="connsiteY29" fmla="*/ 177248 h 586823"/>
              <a:gd name="connsiteX30" fmla="*/ 3232150 w 3232150"/>
              <a:gd name="connsiteY30" fmla="*/ 110573 h 586823"/>
              <a:gd name="connsiteX0" fmla="*/ 0 w 3232150"/>
              <a:gd name="connsiteY0" fmla="*/ 586823 h 586823"/>
              <a:gd name="connsiteX1" fmla="*/ 177800 w 3232150"/>
              <a:gd name="connsiteY1" fmla="*/ 570948 h 586823"/>
              <a:gd name="connsiteX2" fmla="*/ 393700 w 3232150"/>
              <a:gd name="connsiteY2" fmla="*/ 558248 h 586823"/>
              <a:gd name="connsiteX3" fmla="*/ 638175 w 3232150"/>
              <a:gd name="connsiteY3" fmla="*/ 542373 h 586823"/>
              <a:gd name="connsiteX4" fmla="*/ 765175 w 3232150"/>
              <a:gd name="connsiteY4" fmla="*/ 532848 h 586823"/>
              <a:gd name="connsiteX5" fmla="*/ 835025 w 3232150"/>
              <a:gd name="connsiteY5" fmla="*/ 516973 h 586823"/>
              <a:gd name="connsiteX6" fmla="*/ 895350 w 3232150"/>
              <a:gd name="connsiteY6" fmla="*/ 482048 h 586823"/>
              <a:gd name="connsiteX7" fmla="*/ 952500 w 3232150"/>
              <a:gd name="connsiteY7" fmla="*/ 409023 h 586823"/>
              <a:gd name="connsiteX8" fmla="*/ 1012825 w 3232150"/>
              <a:gd name="connsiteY8" fmla="*/ 332823 h 586823"/>
              <a:gd name="connsiteX9" fmla="*/ 1082675 w 3232150"/>
              <a:gd name="connsiteY9" fmla="*/ 269323 h 586823"/>
              <a:gd name="connsiteX10" fmla="*/ 1152525 w 3232150"/>
              <a:gd name="connsiteY10" fmla="*/ 221698 h 586823"/>
              <a:gd name="connsiteX11" fmla="*/ 1231900 w 3232150"/>
              <a:gd name="connsiteY11" fmla="*/ 208998 h 586823"/>
              <a:gd name="connsiteX12" fmla="*/ 1336675 w 3232150"/>
              <a:gd name="connsiteY12" fmla="*/ 215348 h 586823"/>
              <a:gd name="connsiteX13" fmla="*/ 1416050 w 3232150"/>
              <a:gd name="connsiteY13" fmla="*/ 234398 h 586823"/>
              <a:gd name="connsiteX14" fmla="*/ 1558925 w 3232150"/>
              <a:gd name="connsiteY14" fmla="*/ 253448 h 586823"/>
              <a:gd name="connsiteX15" fmla="*/ 1695450 w 3232150"/>
              <a:gd name="connsiteY15" fmla="*/ 262973 h 586823"/>
              <a:gd name="connsiteX16" fmla="*/ 1797050 w 3232150"/>
              <a:gd name="connsiteY16" fmla="*/ 253448 h 586823"/>
              <a:gd name="connsiteX17" fmla="*/ 1917700 w 3232150"/>
              <a:gd name="connsiteY17" fmla="*/ 215348 h 586823"/>
              <a:gd name="connsiteX18" fmla="*/ 2038350 w 3232150"/>
              <a:gd name="connsiteY18" fmla="*/ 155023 h 586823"/>
              <a:gd name="connsiteX19" fmla="*/ 2155825 w 3232150"/>
              <a:gd name="connsiteY19" fmla="*/ 97873 h 586823"/>
              <a:gd name="connsiteX20" fmla="*/ 2292350 w 3232150"/>
              <a:gd name="connsiteY20" fmla="*/ 37548 h 586823"/>
              <a:gd name="connsiteX21" fmla="*/ 2374900 w 3232150"/>
              <a:gd name="connsiteY21" fmla="*/ 5798 h 586823"/>
              <a:gd name="connsiteX22" fmla="*/ 2441575 w 3232150"/>
              <a:gd name="connsiteY22" fmla="*/ 2623 h 586823"/>
              <a:gd name="connsiteX23" fmla="*/ 2540000 w 3232150"/>
              <a:gd name="connsiteY23" fmla="*/ 34373 h 586823"/>
              <a:gd name="connsiteX24" fmla="*/ 2654300 w 3232150"/>
              <a:gd name="connsiteY24" fmla="*/ 97873 h 586823"/>
              <a:gd name="connsiteX25" fmla="*/ 2686050 w 3232150"/>
              <a:gd name="connsiteY25" fmla="*/ 123273 h 586823"/>
              <a:gd name="connsiteX26" fmla="*/ 2768600 w 3232150"/>
              <a:gd name="connsiteY26" fmla="*/ 170898 h 586823"/>
              <a:gd name="connsiteX27" fmla="*/ 2892425 w 3232150"/>
              <a:gd name="connsiteY27" fmla="*/ 205823 h 586823"/>
              <a:gd name="connsiteX28" fmla="*/ 3022600 w 3232150"/>
              <a:gd name="connsiteY28" fmla="*/ 212173 h 586823"/>
              <a:gd name="connsiteX29" fmla="*/ 3124200 w 3232150"/>
              <a:gd name="connsiteY29" fmla="*/ 177248 h 586823"/>
              <a:gd name="connsiteX30" fmla="*/ 3232150 w 3232150"/>
              <a:gd name="connsiteY30" fmla="*/ 110573 h 58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32150" h="586823">
                <a:moveTo>
                  <a:pt x="0" y="586823"/>
                </a:moveTo>
                <a:lnTo>
                  <a:pt x="177800" y="570948"/>
                </a:lnTo>
                <a:cubicBezTo>
                  <a:pt x="243417" y="566185"/>
                  <a:pt x="393700" y="558248"/>
                  <a:pt x="393700" y="558248"/>
                </a:cubicBezTo>
                <a:lnTo>
                  <a:pt x="638175" y="542373"/>
                </a:lnTo>
                <a:cubicBezTo>
                  <a:pt x="700088" y="538140"/>
                  <a:pt x="732367" y="537081"/>
                  <a:pt x="765175" y="532848"/>
                </a:cubicBezTo>
                <a:cubicBezTo>
                  <a:pt x="797983" y="528615"/>
                  <a:pt x="813329" y="525440"/>
                  <a:pt x="835025" y="516973"/>
                </a:cubicBezTo>
                <a:cubicBezTo>
                  <a:pt x="856721" y="508506"/>
                  <a:pt x="875771" y="500040"/>
                  <a:pt x="895350" y="482048"/>
                </a:cubicBezTo>
                <a:cubicBezTo>
                  <a:pt x="914929" y="464056"/>
                  <a:pt x="952500" y="409023"/>
                  <a:pt x="952500" y="409023"/>
                </a:cubicBezTo>
                <a:cubicBezTo>
                  <a:pt x="972079" y="384152"/>
                  <a:pt x="991129" y="356106"/>
                  <a:pt x="1012825" y="332823"/>
                </a:cubicBezTo>
                <a:cubicBezTo>
                  <a:pt x="1034521" y="309540"/>
                  <a:pt x="1059392" y="287844"/>
                  <a:pt x="1082675" y="269323"/>
                </a:cubicBezTo>
                <a:cubicBezTo>
                  <a:pt x="1105958" y="250802"/>
                  <a:pt x="1127654" y="231752"/>
                  <a:pt x="1152525" y="221698"/>
                </a:cubicBezTo>
                <a:cubicBezTo>
                  <a:pt x="1177396" y="211644"/>
                  <a:pt x="1201208" y="210056"/>
                  <a:pt x="1231900" y="208998"/>
                </a:cubicBezTo>
                <a:cubicBezTo>
                  <a:pt x="1262592" y="207940"/>
                  <a:pt x="1305983" y="211115"/>
                  <a:pt x="1336675" y="215348"/>
                </a:cubicBezTo>
                <a:cubicBezTo>
                  <a:pt x="1367367" y="219581"/>
                  <a:pt x="1379008" y="228048"/>
                  <a:pt x="1416050" y="234398"/>
                </a:cubicBezTo>
                <a:cubicBezTo>
                  <a:pt x="1453092" y="240748"/>
                  <a:pt x="1512358" y="248686"/>
                  <a:pt x="1558925" y="253448"/>
                </a:cubicBezTo>
                <a:cubicBezTo>
                  <a:pt x="1605492" y="258210"/>
                  <a:pt x="1655763" y="262973"/>
                  <a:pt x="1695450" y="262973"/>
                </a:cubicBezTo>
                <a:cubicBezTo>
                  <a:pt x="1735137" y="262973"/>
                  <a:pt x="1760008" y="261385"/>
                  <a:pt x="1797050" y="253448"/>
                </a:cubicBezTo>
                <a:cubicBezTo>
                  <a:pt x="1834092" y="245510"/>
                  <a:pt x="1877483" y="231752"/>
                  <a:pt x="1917700" y="215348"/>
                </a:cubicBezTo>
                <a:cubicBezTo>
                  <a:pt x="1957917" y="198944"/>
                  <a:pt x="1998663" y="174602"/>
                  <a:pt x="2038350" y="155023"/>
                </a:cubicBezTo>
                <a:cubicBezTo>
                  <a:pt x="2078037" y="135444"/>
                  <a:pt x="2113492" y="117452"/>
                  <a:pt x="2155825" y="97873"/>
                </a:cubicBezTo>
                <a:cubicBezTo>
                  <a:pt x="2198158" y="78294"/>
                  <a:pt x="2255838" y="52894"/>
                  <a:pt x="2292350" y="37548"/>
                </a:cubicBezTo>
                <a:cubicBezTo>
                  <a:pt x="2328862" y="22202"/>
                  <a:pt x="2350029" y="11619"/>
                  <a:pt x="2374900" y="5798"/>
                </a:cubicBezTo>
                <a:cubicBezTo>
                  <a:pt x="2399771" y="-23"/>
                  <a:pt x="2414058" y="-2139"/>
                  <a:pt x="2441575" y="2623"/>
                </a:cubicBezTo>
                <a:cubicBezTo>
                  <a:pt x="2469092" y="7385"/>
                  <a:pt x="2504546" y="18498"/>
                  <a:pt x="2540000" y="34373"/>
                </a:cubicBezTo>
                <a:cubicBezTo>
                  <a:pt x="2575454" y="50248"/>
                  <a:pt x="2629958" y="83056"/>
                  <a:pt x="2654300" y="97873"/>
                </a:cubicBezTo>
                <a:cubicBezTo>
                  <a:pt x="2678642" y="112690"/>
                  <a:pt x="2667000" y="111102"/>
                  <a:pt x="2686050" y="123273"/>
                </a:cubicBezTo>
                <a:cubicBezTo>
                  <a:pt x="2705100" y="135444"/>
                  <a:pt x="2734204" y="157140"/>
                  <a:pt x="2768600" y="170898"/>
                </a:cubicBezTo>
                <a:cubicBezTo>
                  <a:pt x="2802996" y="184656"/>
                  <a:pt x="2850092" y="198944"/>
                  <a:pt x="2892425" y="205823"/>
                </a:cubicBezTo>
                <a:cubicBezTo>
                  <a:pt x="2934758" y="212702"/>
                  <a:pt x="2983971" y="216935"/>
                  <a:pt x="3022600" y="212173"/>
                </a:cubicBezTo>
                <a:cubicBezTo>
                  <a:pt x="3061229" y="207411"/>
                  <a:pt x="3089275" y="194181"/>
                  <a:pt x="3124200" y="177248"/>
                </a:cubicBezTo>
                <a:cubicBezTo>
                  <a:pt x="3159125" y="160315"/>
                  <a:pt x="3195637" y="135444"/>
                  <a:pt x="3232150" y="11057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-1" y="82287"/>
            <a:ext cx="915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OPERACIÓN FASE DE MEJORAMIENTO CALZADA EXISTENTE </a:t>
            </a:r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(UNIDIRECCIONAL T. HERRADURA Y PUNTO)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7434264" y="866774"/>
            <a:ext cx="39761" cy="262534"/>
          </a:xfrm>
          <a:prstGeom prst="line">
            <a:avLst/>
          </a:prstGeom>
          <a:noFill/>
          <a:ln w="53975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11 Forma libre"/>
          <p:cNvSpPr/>
          <p:nvPr/>
        </p:nvSpPr>
        <p:spPr>
          <a:xfrm>
            <a:off x="8829675" y="735805"/>
            <a:ext cx="330200" cy="119063"/>
          </a:xfrm>
          <a:custGeom>
            <a:avLst/>
            <a:gdLst>
              <a:gd name="connsiteX0" fmla="*/ 285750 w 285750"/>
              <a:gd name="connsiteY0" fmla="*/ 0 h 90488"/>
              <a:gd name="connsiteX1" fmla="*/ 185738 w 285750"/>
              <a:gd name="connsiteY1" fmla="*/ 66675 h 90488"/>
              <a:gd name="connsiteX2" fmla="*/ 116681 w 285750"/>
              <a:gd name="connsiteY2" fmla="*/ 90488 h 90488"/>
              <a:gd name="connsiteX3" fmla="*/ 0 w 285750"/>
              <a:gd name="connsiteY3" fmla="*/ 88107 h 90488"/>
              <a:gd name="connsiteX0" fmla="*/ 330200 w 330200"/>
              <a:gd name="connsiteY0" fmla="*/ 0 h 119063"/>
              <a:gd name="connsiteX1" fmla="*/ 185738 w 330200"/>
              <a:gd name="connsiteY1" fmla="*/ 95250 h 119063"/>
              <a:gd name="connsiteX2" fmla="*/ 116681 w 330200"/>
              <a:gd name="connsiteY2" fmla="*/ 119063 h 119063"/>
              <a:gd name="connsiteX3" fmla="*/ 0 w 330200"/>
              <a:gd name="connsiteY3" fmla="*/ 116682 h 1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" h="119063">
                <a:moveTo>
                  <a:pt x="330200" y="0"/>
                </a:moveTo>
                <a:lnTo>
                  <a:pt x="185738" y="95250"/>
                </a:lnTo>
                <a:lnTo>
                  <a:pt x="116681" y="119063"/>
                </a:lnTo>
                <a:lnTo>
                  <a:pt x="0" y="116682"/>
                </a:ln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orma libre"/>
          <p:cNvSpPr/>
          <p:nvPr/>
        </p:nvSpPr>
        <p:spPr>
          <a:xfrm>
            <a:off x="6743700" y="818272"/>
            <a:ext cx="2400301" cy="367591"/>
          </a:xfrm>
          <a:custGeom>
            <a:avLst/>
            <a:gdLst>
              <a:gd name="connsiteX0" fmla="*/ 0 w 2319338"/>
              <a:gd name="connsiteY0" fmla="*/ 367591 h 367591"/>
              <a:gd name="connsiteX1" fmla="*/ 414338 w 2319338"/>
              <a:gd name="connsiteY1" fmla="*/ 348541 h 367591"/>
              <a:gd name="connsiteX2" fmla="*/ 852488 w 2319338"/>
              <a:gd name="connsiteY2" fmla="*/ 286628 h 367591"/>
              <a:gd name="connsiteX3" fmla="*/ 1157288 w 2319338"/>
              <a:gd name="connsiteY3" fmla="*/ 210428 h 367591"/>
              <a:gd name="connsiteX4" fmla="*/ 1471613 w 2319338"/>
              <a:gd name="connsiteY4" fmla="*/ 96128 h 367591"/>
              <a:gd name="connsiteX5" fmla="*/ 1585913 w 2319338"/>
              <a:gd name="connsiteY5" fmla="*/ 38978 h 367591"/>
              <a:gd name="connsiteX6" fmla="*/ 1785938 w 2319338"/>
              <a:gd name="connsiteY6" fmla="*/ 878 h 367591"/>
              <a:gd name="connsiteX7" fmla="*/ 1919288 w 2319338"/>
              <a:gd name="connsiteY7" fmla="*/ 15166 h 367591"/>
              <a:gd name="connsiteX8" fmla="*/ 2105025 w 2319338"/>
              <a:gd name="connsiteY8" fmla="*/ 48503 h 367591"/>
              <a:gd name="connsiteX9" fmla="*/ 2243138 w 2319338"/>
              <a:gd name="connsiteY9" fmla="*/ 72316 h 367591"/>
              <a:gd name="connsiteX10" fmla="*/ 2319338 w 2319338"/>
              <a:gd name="connsiteY10" fmla="*/ 86603 h 367591"/>
              <a:gd name="connsiteX0" fmla="*/ 0 w 2319338"/>
              <a:gd name="connsiteY0" fmla="*/ 367591 h 367591"/>
              <a:gd name="connsiteX1" fmla="*/ 414338 w 2319338"/>
              <a:gd name="connsiteY1" fmla="*/ 348541 h 367591"/>
              <a:gd name="connsiteX2" fmla="*/ 852488 w 2319338"/>
              <a:gd name="connsiteY2" fmla="*/ 286628 h 367591"/>
              <a:gd name="connsiteX3" fmla="*/ 1157288 w 2319338"/>
              <a:gd name="connsiteY3" fmla="*/ 210428 h 367591"/>
              <a:gd name="connsiteX4" fmla="*/ 1408113 w 2319338"/>
              <a:gd name="connsiteY4" fmla="*/ 115178 h 367591"/>
              <a:gd name="connsiteX5" fmla="*/ 1585913 w 2319338"/>
              <a:gd name="connsiteY5" fmla="*/ 38978 h 367591"/>
              <a:gd name="connsiteX6" fmla="*/ 1785938 w 2319338"/>
              <a:gd name="connsiteY6" fmla="*/ 878 h 367591"/>
              <a:gd name="connsiteX7" fmla="*/ 1919288 w 2319338"/>
              <a:gd name="connsiteY7" fmla="*/ 15166 h 367591"/>
              <a:gd name="connsiteX8" fmla="*/ 2105025 w 2319338"/>
              <a:gd name="connsiteY8" fmla="*/ 48503 h 367591"/>
              <a:gd name="connsiteX9" fmla="*/ 2243138 w 2319338"/>
              <a:gd name="connsiteY9" fmla="*/ 72316 h 367591"/>
              <a:gd name="connsiteX10" fmla="*/ 2319338 w 2319338"/>
              <a:gd name="connsiteY10" fmla="*/ 86603 h 367591"/>
              <a:gd name="connsiteX0" fmla="*/ 0 w 2400301"/>
              <a:gd name="connsiteY0" fmla="*/ 367591 h 367591"/>
              <a:gd name="connsiteX1" fmla="*/ 414338 w 2400301"/>
              <a:gd name="connsiteY1" fmla="*/ 348541 h 367591"/>
              <a:gd name="connsiteX2" fmla="*/ 852488 w 2400301"/>
              <a:gd name="connsiteY2" fmla="*/ 286628 h 367591"/>
              <a:gd name="connsiteX3" fmla="*/ 1157288 w 2400301"/>
              <a:gd name="connsiteY3" fmla="*/ 210428 h 367591"/>
              <a:gd name="connsiteX4" fmla="*/ 1408113 w 2400301"/>
              <a:gd name="connsiteY4" fmla="*/ 115178 h 367591"/>
              <a:gd name="connsiteX5" fmla="*/ 1585913 w 2400301"/>
              <a:gd name="connsiteY5" fmla="*/ 38978 h 367591"/>
              <a:gd name="connsiteX6" fmla="*/ 1785938 w 2400301"/>
              <a:gd name="connsiteY6" fmla="*/ 878 h 367591"/>
              <a:gd name="connsiteX7" fmla="*/ 1919288 w 2400301"/>
              <a:gd name="connsiteY7" fmla="*/ 15166 h 367591"/>
              <a:gd name="connsiteX8" fmla="*/ 2105025 w 2400301"/>
              <a:gd name="connsiteY8" fmla="*/ 48503 h 367591"/>
              <a:gd name="connsiteX9" fmla="*/ 2243138 w 2400301"/>
              <a:gd name="connsiteY9" fmla="*/ 72316 h 367591"/>
              <a:gd name="connsiteX10" fmla="*/ 2400301 w 2400301"/>
              <a:gd name="connsiteY10" fmla="*/ 100890 h 3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0301" h="367591">
                <a:moveTo>
                  <a:pt x="0" y="367591"/>
                </a:moveTo>
                <a:cubicBezTo>
                  <a:pt x="136128" y="364813"/>
                  <a:pt x="272257" y="362035"/>
                  <a:pt x="414338" y="348541"/>
                </a:cubicBezTo>
                <a:cubicBezTo>
                  <a:pt x="556419" y="335047"/>
                  <a:pt x="728663" y="309647"/>
                  <a:pt x="852488" y="286628"/>
                </a:cubicBezTo>
                <a:cubicBezTo>
                  <a:pt x="976313" y="263609"/>
                  <a:pt x="1064684" y="239003"/>
                  <a:pt x="1157288" y="210428"/>
                </a:cubicBezTo>
                <a:cubicBezTo>
                  <a:pt x="1249892" y="181853"/>
                  <a:pt x="1336676" y="143753"/>
                  <a:pt x="1408113" y="115178"/>
                </a:cubicBezTo>
                <a:cubicBezTo>
                  <a:pt x="1479551" y="86603"/>
                  <a:pt x="1522942" y="58028"/>
                  <a:pt x="1585913" y="38978"/>
                </a:cubicBezTo>
                <a:cubicBezTo>
                  <a:pt x="1648884" y="19928"/>
                  <a:pt x="1730375" y="4847"/>
                  <a:pt x="1785938" y="878"/>
                </a:cubicBezTo>
                <a:cubicBezTo>
                  <a:pt x="1841501" y="-3091"/>
                  <a:pt x="1866107" y="7229"/>
                  <a:pt x="1919288" y="15166"/>
                </a:cubicBezTo>
                <a:cubicBezTo>
                  <a:pt x="1972469" y="23103"/>
                  <a:pt x="2105025" y="48503"/>
                  <a:pt x="2105025" y="48503"/>
                </a:cubicBezTo>
                <a:lnTo>
                  <a:pt x="2243138" y="72316"/>
                </a:lnTo>
                <a:lnTo>
                  <a:pt x="2400301" y="10089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Forma libre"/>
          <p:cNvSpPr/>
          <p:nvPr/>
        </p:nvSpPr>
        <p:spPr>
          <a:xfrm>
            <a:off x="221456" y="3156741"/>
            <a:ext cx="531019" cy="127003"/>
          </a:xfrm>
          <a:custGeom>
            <a:avLst/>
            <a:gdLst>
              <a:gd name="connsiteX0" fmla="*/ 0 w 531019"/>
              <a:gd name="connsiteY0" fmla="*/ 79378 h 127003"/>
              <a:gd name="connsiteX1" fmla="*/ 71438 w 531019"/>
              <a:gd name="connsiteY1" fmla="*/ 36515 h 127003"/>
              <a:gd name="connsiteX2" fmla="*/ 180975 w 531019"/>
              <a:gd name="connsiteY2" fmla="*/ 5559 h 127003"/>
              <a:gd name="connsiteX3" fmla="*/ 278607 w 531019"/>
              <a:gd name="connsiteY3" fmla="*/ 797 h 127003"/>
              <a:gd name="connsiteX4" fmla="*/ 364332 w 531019"/>
              <a:gd name="connsiteY4" fmla="*/ 15084 h 127003"/>
              <a:gd name="connsiteX5" fmla="*/ 461963 w 531019"/>
              <a:gd name="connsiteY5" fmla="*/ 67472 h 127003"/>
              <a:gd name="connsiteX6" fmla="*/ 531019 w 531019"/>
              <a:gd name="connsiteY6" fmla="*/ 127003 h 12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019" h="127003">
                <a:moveTo>
                  <a:pt x="0" y="79378"/>
                </a:moveTo>
                <a:cubicBezTo>
                  <a:pt x="20638" y="64098"/>
                  <a:pt x="41276" y="48818"/>
                  <a:pt x="71438" y="36515"/>
                </a:cubicBezTo>
                <a:cubicBezTo>
                  <a:pt x="101600" y="24212"/>
                  <a:pt x="146447" y="11512"/>
                  <a:pt x="180975" y="5559"/>
                </a:cubicBezTo>
                <a:cubicBezTo>
                  <a:pt x="215503" y="-394"/>
                  <a:pt x="248048" y="-790"/>
                  <a:pt x="278607" y="797"/>
                </a:cubicBezTo>
                <a:cubicBezTo>
                  <a:pt x="309166" y="2384"/>
                  <a:pt x="333773" y="3971"/>
                  <a:pt x="364332" y="15084"/>
                </a:cubicBezTo>
                <a:cubicBezTo>
                  <a:pt x="394891" y="26197"/>
                  <a:pt x="434182" y="48819"/>
                  <a:pt x="461963" y="67472"/>
                </a:cubicBezTo>
                <a:cubicBezTo>
                  <a:pt x="489744" y="86125"/>
                  <a:pt x="510381" y="106564"/>
                  <a:pt x="531019" y="127003"/>
                </a:cubicBezTo>
              </a:path>
            </a:pathLst>
          </a:cu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Forma libre"/>
          <p:cNvSpPr/>
          <p:nvPr/>
        </p:nvSpPr>
        <p:spPr>
          <a:xfrm>
            <a:off x="1139825" y="3517900"/>
            <a:ext cx="638175" cy="81145"/>
          </a:xfrm>
          <a:custGeom>
            <a:avLst/>
            <a:gdLst>
              <a:gd name="connsiteX0" fmla="*/ 0 w 638175"/>
              <a:gd name="connsiteY0" fmla="*/ 0 h 81145"/>
              <a:gd name="connsiteX1" fmla="*/ 120650 w 638175"/>
              <a:gd name="connsiteY1" fmla="*/ 25400 h 81145"/>
              <a:gd name="connsiteX2" fmla="*/ 273050 w 638175"/>
              <a:gd name="connsiteY2" fmla="*/ 57150 h 81145"/>
              <a:gd name="connsiteX3" fmla="*/ 409575 w 638175"/>
              <a:gd name="connsiteY3" fmla="*/ 79375 h 81145"/>
              <a:gd name="connsiteX4" fmla="*/ 546100 w 638175"/>
              <a:gd name="connsiteY4" fmla="*/ 79375 h 81145"/>
              <a:gd name="connsiteX5" fmla="*/ 638175 w 638175"/>
              <a:gd name="connsiteY5" fmla="*/ 76200 h 8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175" h="81145">
                <a:moveTo>
                  <a:pt x="0" y="0"/>
                </a:moveTo>
                <a:lnTo>
                  <a:pt x="120650" y="25400"/>
                </a:lnTo>
                <a:lnTo>
                  <a:pt x="273050" y="57150"/>
                </a:lnTo>
                <a:cubicBezTo>
                  <a:pt x="321204" y="66146"/>
                  <a:pt x="364067" y="75671"/>
                  <a:pt x="409575" y="79375"/>
                </a:cubicBezTo>
                <a:cubicBezTo>
                  <a:pt x="455083" y="83079"/>
                  <a:pt x="508000" y="79904"/>
                  <a:pt x="546100" y="79375"/>
                </a:cubicBezTo>
                <a:cubicBezTo>
                  <a:pt x="584200" y="78846"/>
                  <a:pt x="611187" y="77523"/>
                  <a:pt x="638175" y="76200"/>
                </a:cubicBezTo>
              </a:path>
            </a:pathLst>
          </a:cu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orma libre"/>
          <p:cNvSpPr/>
          <p:nvPr/>
        </p:nvSpPr>
        <p:spPr>
          <a:xfrm>
            <a:off x="2917825" y="2508250"/>
            <a:ext cx="692150" cy="781050"/>
          </a:xfrm>
          <a:custGeom>
            <a:avLst/>
            <a:gdLst>
              <a:gd name="connsiteX0" fmla="*/ 0 w 692150"/>
              <a:gd name="connsiteY0" fmla="*/ 781050 h 781050"/>
              <a:gd name="connsiteX1" fmla="*/ 117475 w 692150"/>
              <a:gd name="connsiteY1" fmla="*/ 704850 h 781050"/>
              <a:gd name="connsiteX2" fmla="*/ 228600 w 692150"/>
              <a:gd name="connsiteY2" fmla="*/ 615950 h 781050"/>
              <a:gd name="connsiteX3" fmla="*/ 355600 w 692150"/>
              <a:gd name="connsiteY3" fmla="*/ 508000 h 781050"/>
              <a:gd name="connsiteX4" fmla="*/ 434975 w 692150"/>
              <a:gd name="connsiteY4" fmla="*/ 415925 h 781050"/>
              <a:gd name="connsiteX5" fmla="*/ 523875 w 692150"/>
              <a:gd name="connsiteY5" fmla="*/ 301625 h 781050"/>
              <a:gd name="connsiteX6" fmla="*/ 609600 w 692150"/>
              <a:gd name="connsiteY6" fmla="*/ 161925 h 781050"/>
              <a:gd name="connsiteX7" fmla="*/ 692150 w 692150"/>
              <a:gd name="connsiteY7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150" h="781050">
                <a:moveTo>
                  <a:pt x="0" y="781050"/>
                </a:moveTo>
                <a:cubicBezTo>
                  <a:pt x="39687" y="756708"/>
                  <a:pt x="79375" y="732367"/>
                  <a:pt x="117475" y="704850"/>
                </a:cubicBezTo>
                <a:cubicBezTo>
                  <a:pt x="155575" y="677333"/>
                  <a:pt x="188912" y="648758"/>
                  <a:pt x="228600" y="615950"/>
                </a:cubicBezTo>
                <a:cubicBezTo>
                  <a:pt x="268288" y="583142"/>
                  <a:pt x="321204" y="541337"/>
                  <a:pt x="355600" y="508000"/>
                </a:cubicBezTo>
                <a:cubicBezTo>
                  <a:pt x="389996" y="474662"/>
                  <a:pt x="406929" y="450321"/>
                  <a:pt x="434975" y="415925"/>
                </a:cubicBezTo>
                <a:cubicBezTo>
                  <a:pt x="463021" y="381529"/>
                  <a:pt x="494771" y="343958"/>
                  <a:pt x="523875" y="301625"/>
                </a:cubicBezTo>
                <a:cubicBezTo>
                  <a:pt x="552979" y="259292"/>
                  <a:pt x="581554" y="212196"/>
                  <a:pt x="609600" y="161925"/>
                </a:cubicBezTo>
                <a:cubicBezTo>
                  <a:pt x="637646" y="111654"/>
                  <a:pt x="664898" y="55827"/>
                  <a:pt x="692150" y="0"/>
                </a:cubicBezTo>
              </a:path>
            </a:pathLst>
          </a:cu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Forma libre"/>
          <p:cNvSpPr/>
          <p:nvPr/>
        </p:nvSpPr>
        <p:spPr>
          <a:xfrm>
            <a:off x="5378450" y="1222201"/>
            <a:ext cx="271227" cy="171624"/>
          </a:xfrm>
          <a:custGeom>
            <a:avLst/>
            <a:gdLst>
              <a:gd name="connsiteX0" fmla="*/ 15875 w 216569"/>
              <a:gd name="connsiteY0" fmla="*/ 133524 h 133524"/>
              <a:gd name="connsiteX1" fmla="*/ 95250 w 216569"/>
              <a:gd name="connsiteY1" fmla="*/ 108124 h 133524"/>
              <a:gd name="connsiteX2" fmla="*/ 155575 w 216569"/>
              <a:gd name="connsiteY2" fmla="*/ 92249 h 133524"/>
              <a:gd name="connsiteX3" fmla="*/ 196850 w 216569"/>
              <a:gd name="connsiteY3" fmla="*/ 85899 h 133524"/>
              <a:gd name="connsiteX4" fmla="*/ 215900 w 216569"/>
              <a:gd name="connsiteY4" fmla="*/ 47799 h 133524"/>
              <a:gd name="connsiteX5" fmla="*/ 206375 w 216569"/>
              <a:gd name="connsiteY5" fmla="*/ 16049 h 133524"/>
              <a:gd name="connsiteX6" fmla="*/ 152400 w 216569"/>
              <a:gd name="connsiteY6" fmla="*/ 174 h 133524"/>
              <a:gd name="connsiteX7" fmla="*/ 79375 w 216569"/>
              <a:gd name="connsiteY7" fmla="*/ 25574 h 133524"/>
              <a:gd name="connsiteX8" fmla="*/ 0 w 216569"/>
              <a:gd name="connsiteY8" fmla="*/ 73199 h 133524"/>
              <a:gd name="connsiteX9" fmla="*/ 0 w 216569"/>
              <a:gd name="connsiteY9" fmla="*/ 73199 h 133524"/>
              <a:gd name="connsiteX0" fmla="*/ 0 w 257844"/>
              <a:gd name="connsiteY0" fmla="*/ 171624 h 171624"/>
              <a:gd name="connsiteX1" fmla="*/ 136525 w 257844"/>
              <a:gd name="connsiteY1" fmla="*/ 108124 h 171624"/>
              <a:gd name="connsiteX2" fmla="*/ 196850 w 257844"/>
              <a:gd name="connsiteY2" fmla="*/ 92249 h 171624"/>
              <a:gd name="connsiteX3" fmla="*/ 238125 w 257844"/>
              <a:gd name="connsiteY3" fmla="*/ 85899 h 171624"/>
              <a:gd name="connsiteX4" fmla="*/ 257175 w 257844"/>
              <a:gd name="connsiteY4" fmla="*/ 47799 h 171624"/>
              <a:gd name="connsiteX5" fmla="*/ 247650 w 257844"/>
              <a:gd name="connsiteY5" fmla="*/ 16049 h 171624"/>
              <a:gd name="connsiteX6" fmla="*/ 193675 w 257844"/>
              <a:gd name="connsiteY6" fmla="*/ 174 h 171624"/>
              <a:gd name="connsiteX7" fmla="*/ 120650 w 257844"/>
              <a:gd name="connsiteY7" fmla="*/ 25574 h 171624"/>
              <a:gd name="connsiteX8" fmla="*/ 41275 w 257844"/>
              <a:gd name="connsiteY8" fmla="*/ 73199 h 171624"/>
              <a:gd name="connsiteX9" fmla="*/ 41275 w 257844"/>
              <a:gd name="connsiteY9" fmla="*/ 73199 h 171624"/>
              <a:gd name="connsiteX0" fmla="*/ 0 w 257844"/>
              <a:gd name="connsiteY0" fmla="*/ 171624 h 171624"/>
              <a:gd name="connsiteX1" fmla="*/ 98425 w 257844"/>
              <a:gd name="connsiteY1" fmla="*/ 127174 h 171624"/>
              <a:gd name="connsiteX2" fmla="*/ 196850 w 257844"/>
              <a:gd name="connsiteY2" fmla="*/ 92249 h 171624"/>
              <a:gd name="connsiteX3" fmla="*/ 238125 w 257844"/>
              <a:gd name="connsiteY3" fmla="*/ 85899 h 171624"/>
              <a:gd name="connsiteX4" fmla="*/ 257175 w 257844"/>
              <a:gd name="connsiteY4" fmla="*/ 47799 h 171624"/>
              <a:gd name="connsiteX5" fmla="*/ 247650 w 257844"/>
              <a:gd name="connsiteY5" fmla="*/ 16049 h 171624"/>
              <a:gd name="connsiteX6" fmla="*/ 193675 w 257844"/>
              <a:gd name="connsiteY6" fmla="*/ 174 h 171624"/>
              <a:gd name="connsiteX7" fmla="*/ 120650 w 257844"/>
              <a:gd name="connsiteY7" fmla="*/ 25574 h 171624"/>
              <a:gd name="connsiteX8" fmla="*/ 41275 w 257844"/>
              <a:gd name="connsiteY8" fmla="*/ 73199 h 171624"/>
              <a:gd name="connsiteX9" fmla="*/ 41275 w 257844"/>
              <a:gd name="connsiteY9" fmla="*/ 73199 h 171624"/>
              <a:gd name="connsiteX0" fmla="*/ 12700 w 270544"/>
              <a:gd name="connsiteY0" fmla="*/ 171624 h 171624"/>
              <a:gd name="connsiteX1" fmla="*/ 111125 w 270544"/>
              <a:gd name="connsiteY1" fmla="*/ 127174 h 171624"/>
              <a:gd name="connsiteX2" fmla="*/ 209550 w 270544"/>
              <a:gd name="connsiteY2" fmla="*/ 92249 h 171624"/>
              <a:gd name="connsiteX3" fmla="*/ 250825 w 270544"/>
              <a:gd name="connsiteY3" fmla="*/ 85899 h 171624"/>
              <a:gd name="connsiteX4" fmla="*/ 269875 w 270544"/>
              <a:gd name="connsiteY4" fmla="*/ 47799 h 171624"/>
              <a:gd name="connsiteX5" fmla="*/ 260350 w 270544"/>
              <a:gd name="connsiteY5" fmla="*/ 16049 h 171624"/>
              <a:gd name="connsiteX6" fmla="*/ 206375 w 270544"/>
              <a:gd name="connsiteY6" fmla="*/ 174 h 171624"/>
              <a:gd name="connsiteX7" fmla="*/ 133350 w 270544"/>
              <a:gd name="connsiteY7" fmla="*/ 25574 h 171624"/>
              <a:gd name="connsiteX8" fmla="*/ 53975 w 270544"/>
              <a:gd name="connsiteY8" fmla="*/ 73199 h 171624"/>
              <a:gd name="connsiteX9" fmla="*/ 0 w 270544"/>
              <a:gd name="connsiteY9" fmla="*/ 98599 h 171624"/>
              <a:gd name="connsiteX0" fmla="*/ 12700 w 271227"/>
              <a:gd name="connsiteY0" fmla="*/ 171624 h 171624"/>
              <a:gd name="connsiteX1" fmla="*/ 111125 w 271227"/>
              <a:gd name="connsiteY1" fmla="*/ 127174 h 171624"/>
              <a:gd name="connsiteX2" fmla="*/ 209550 w 271227"/>
              <a:gd name="connsiteY2" fmla="*/ 92249 h 171624"/>
              <a:gd name="connsiteX3" fmla="*/ 241300 w 271227"/>
              <a:gd name="connsiteY3" fmla="*/ 82724 h 171624"/>
              <a:gd name="connsiteX4" fmla="*/ 269875 w 271227"/>
              <a:gd name="connsiteY4" fmla="*/ 47799 h 171624"/>
              <a:gd name="connsiteX5" fmla="*/ 260350 w 271227"/>
              <a:gd name="connsiteY5" fmla="*/ 16049 h 171624"/>
              <a:gd name="connsiteX6" fmla="*/ 206375 w 271227"/>
              <a:gd name="connsiteY6" fmla="*/ 174 h 171624"/>
              <a:gd name="connsiteX7" fmla="*/ 133350 w 271227"/>
              <a:gd name="connsiteY7" fmla="*/ 25574 h 171624"/>
              <a:gd name="connsiteX8" fmla="*/ 53975 w 271227"/>
              <a:gd name="connsiteY8" fmla="*/ 73199 h 171624"/>
              <a:gd name="connsiteX9" fmla="*/ 0 w 271227"/>
              <a:gd name="connsiteY9" fmla="*/ 98599 h 17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227" h="171624">
                <a:moveTo>
                  <a:pt x="12700" y="171624"/>
                </a:moveTo>
                <a:cubicBezTo>
                  <a:pt x="40746" y="162363"/>
                  <a:pt x="78317" y="140403"/>
                  <a:pt x="111125" y="127174"/>
                </a:cubicBezTo>
                <a:cubicBezTo>
                  <a:pt x="143933" y="113945"/>
                  <a:pt x="187854" y="99657"/>
                  <a:pt x="209550" y="92249"/>
                </a:cubicBezTo>
                <a:cubicBezTo>
                  <a:pt x="231246" y="84841"/>
                  <a:pt x="231246" y="90132"/>
                  <a:pt x="241300" y="82724"/>
                </a:cubicBezTo>
                <a:cubicBezTo>
                  <a:pt x="251354" y="75316"/>
                  <a:pt x="266700" y="58912"/>
                  <a:pt x="269875" y="47799"/>
                </a:cubicBezTo>
                <a:cubicBezTo>
                  <a:pt x="273050" y="36686"/>
                  <a:pt x="270933" y="23986"/>
                  <a:pt x="260350" y="16049"/>
                </a:cubicBezTo>
                <a:cubicBezTo>
                  <a:pt x="249767" y="8112"/>
                  <a:pt x="227542" y="-1413"/>
                  <a:pt x="206375" y="174"/>
                </a:cubicBezTo>
                <a:cubicBezTo>
                  <a:pt x="185208" y="1761"/>
                  <a:pt x="158750" y="13403"/>
                  <a:pt x="133350" y="25574"/>
                </a:cubicBezTo>
                <a:cubicBezTo>
                  <a:pt x="107950" y="37745"/>
                  <a:pt x="76200" y="61028"/>
                  <a:pt x="53975" y="73199"/>
                </a:cubicBezTo>
                <a:cubicBezTo>
                  <a:pt x="31750" y="85370"/>
                  <a:pt x="17992" y="90132"/>
                  <a:pt x="0" y="98599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Forma libre"/>
          <p:cNvSpPr/>
          <p:nvPr/>
        </p:nvSpPr>
        <p:spPr>
          <a:xfrm>
            <a:off x="5668291" y="1182803"/>
            <a:ext cx="297534" cy="103071"/>
          </a:xfrm>
          <a:custGeom>
            <a:avLst/>
            <a:gdLst>
              <a:gd name="connsiteX0" fmla="*/ 222646 w 257571"/>
              <a:gd name="connsiteY0" fmla="*/ 6708 h 95608"/>
              <a:gd name="connsiteX1" fmla="*/ 92471 w 257571"/>
              <a:gd name="connsiteY1" fmla="*/ 358 h 95608"/>
              <a:gd name="connsiteX2" fmla="*/ 9921 w 257571"/>
              <a:gd name="connsiteY2" fmla="*/ 16233 h 95608"/>
              <a:gd name="connsiteX3" fmla="*/ 6746 w 257571"/>
              <a:gd name="connsiteY3" fmla="*/ 70208 h 95608"/>
              <a:gd name="connsiteX4" fmla="*/ 57546 w 257571"/>
              <a:gd name="connsiteY4" fmla="*/ 95608 h 95608"/>
              <a:gd name="connsiteX5" fmla="*/ 127396 w 257571"/>
              <a:gd name="connsiteY5" fmla="*/ 86083 h 95608"/>
              <a:gd name="connsiteX6" fmla="*/ 257571 w 257571"/>
              <a:gd name="connsiteY6" fmla="*/ 67033 h 95608"/>
              <a:gd name="connsiteX7" fmla="*/ 257571 w 257571"/>
              <a:gd name="connsiteY7" fmla="*/ 67033 h 95608"/>
              <a:gd name="connsiteX0" fmla="*/ 222646 w 352821"/>
              <a:gd name="connsiteY0" fmla="*/ 6708 h 95608"/>
              <a:gd name="connsiteX1" fmla="*/ 92471 w 352821"/>
              <a:gd name="connsiteY1" fmla="*/ 358 h 95608"/>
              <a:gd name="connsiteX2" fmla="*/ 9921 w 352821"/>
              <a:gd name="connsiteY2" fmla="*/ 16233 h 95608"/>
              <a:gd name="connsiteX3" fmla="*/ 6746 w 352821"/>
              <a:gd name="connsiteY3" fmla="*/ 70208 h 95608"/>
              <a:gd name="connsiteX4" fmla="*/ 57546 w 352821"/>
              <a:gd name="connsiteY4" fmla="*/ 95608 h 95608"/>
              <a:gd name="connsiteX5" fmla="*/ 127396 w 352821"/>
              <a:gd name="connsiteY5" fmla="*/ 86083 h 95608"/>
              <a:gd name="connsiteX6" fmla="*/ 257571 w 352821"/>
              <a:gd name="connsiteY6" fmla="*/ 67033 h 95608"/>
              <a:gd name="connsiteX7" fmla="*/ 352821 w 352821"/>
              <a:gd name="connsiteY7" fmla="*/ 51158 h 95608"/>
              <a:gd name="connsiteX0" fmla="*/ 222646 w 352821"/>
              <a:gd name="connsiteY0" fmla="*/ 6708 h 95608"/>
              <a:gd name="connsiteX1" fmla="*/ 92471 w 352821"/>
              <a:gd name="connsiteY1" fmla="*/ 358 h 95608"/>
              <a:gd name="connsiteX2" fmla="*/ 9921 w 352821"/>
              <a:gd name="connsiteY2" fmla="*/ 16233 h 95608"/>
              <a:gd name="connsiteX3" fmla="*/ 6746 w 352821"/>
              <a:gd name="connsiteY3" fmla="*/ 70208 h 95608"/>
              <a:gd name="connsiteX4" fmla="*/ 57546 w 352821"/>
              <a:gd name="connsiteY4" fmla="*/ 95608 h 95608"/>
              <a:gd name="connsiteX5" fmla="*/ 127396 w 352821"/>
              <a:gd name="connsiteY5" fmla="*/ 86083 h 95608"/>
              <a:gd name="connsiteX6" fmla="*/ 190896 w 352821"/>
              <a:gd name="connsiteY6" fmla="*/ 76558 h 95608"/>
              <a:gd name="connsiteX7" fmla="*/ 352821 w 352821"/>
              <a:gd name="connsiteY7" fmla="*/ 51158 h 95608"/>
              <a:gd name="connsiteX0" fmla="*/ 222646 w 286146"/>
              <a:gd name="connsiteY0" fmla="*/ 6708 h 95608"/>
              <a:gd name="connsiteX1" fmla="*/ 92471 w 286146"/>
              <a:gd name="connsiteY1" fmla="*/ 358 h 95608"/>
              <a:gd name="connsiteX2" fmla="*/ 9921 w 286146"/>
              <a:gd name="connsiteY2" fmla="*/ 16233 h 95608"/>
              <a:gd name="connsiteX3" fmla="*/ 6746 w 286146"/>
              <a:gd name="connsiteY3" fmla="*/ 70208 h 95608"/>
              <a:gd name="connsiteX4" fmla="*/ 57546 w 286146"/>
              <a:gd name="connsiteY4" fmla="*/ 95608 h 95608"/>
              <a:gd name="connsiteX5" fmla="*/ 127396 w 286146"/>
              <a:gd name="connsiteY5" fmla="*/ 86083 h 95608"/>
              <a:gd name="connsiteX6" fmla="*/ 190896 w 286146"/>
              <a:gd name="connsiteY6" fmla="*/ 76558 h 95608"/>
              <a:gd name="connsiteX7" fmla="*/ 286146 w 286146"/>
              <a:gd name="connsiteY7" fmla="*/ 63858 h 95608"/>
              <a:gd name="connsiteX0" fmla="*/ 222646 w 295671"/>
              <a:gd name="connsiteY0" fmla="*/ 6708 h 95608"/>
              <a:gd name="connsiteX1" fmla="*/ 92471 w 295671"/>
              <a:gd name="connsiteY1" fmla="*/ 358 h 95608"/>
              <a:gd name="connsiteX2" fmla="*/ 9921 w 295671"/>
              <a:gd name="connsiteY2" fmla="*/ 16233 h 95608"/>
              <a:gd name="connsiteX3" fmla="*/ 6746 w 295671"/>
              <a:gd name="connsiteY3" fmla="*/ 70208 h 95608"/>
              <a:gd name="connsiteX4" fmla="*/ 57546 w 295671"/>
              <a:gd name="connsiteY4" fmla="*/ 95608 h 95608"/>
              <a:gd name="connsiteX5" fmla="*/ 127396 w 295671"/>
              <a:gd name="connsiteY5" fmla="*/ 86083 h 95608"/>
              <a:gd name="connsiteX6" fmla="*/ 190896 w 295671"/>
              <a:gd name="connsiteY6" fmla="*/ 76558 h 95608"/>
              <a:gd name="connsiteX7" fmla="*/ 295671 w 295671"/>
              <a:gd name="connsiteY7" fmla="*/ 54333 h 95608"/>
              <a:gd name="connsiteX0" fmla="*/ 286146 w 295671"/>
              <a:gd name="connsiteY0" fmla="*/ 1664 h 100089"/>
              <a:gd name="connsiteX1" fmla="*/ 92471 w 295671"/>
              <a:gd name="connsiteY1" fmla="*/ 4839 h 100089"/>
              <a:gd name="connsiteX2" fmla="*/ 9921 w 295671"/>
              <a:gd name="connsiteY2" fmla="*/ 20714 h 100089"/>
              <a:gd name="connsiteX3" fmla="*/ 6746 w 295671"/>
              <a:gd name="connsiteY3" fmla="*/ 74689 h 100089"/>
              <a:gd name="connsiteX4" fmla="*/ 57546 w 295671"/>
              <a:gd name="connsiteY4" fmla="*/ 100089 h 100089"/>
              <a:gd name="connsiteX5" fmla="*/ 127396 w 295671"/>
              <a:gd name="connsiteY5" fmla="*/ 90564 h 100089"/>
              <a:gd name="connsiteX6" fmla="*/ 190896 w 295671"/>
              <a:gd name="connsiteY6" fmla="*/ 81039 h 100089"/>
              <a:gd name="connsiteX7" fmla="*/ 295671 w 295671"/>
              <a:gd name="connsiteY7" fmla="*/ 58814 h 100089"/>
              <a:gd name="connsiteX0" fmla="*/ 288009 w 297534"/>
              <a:gd name="connsiteY0" fmla="*/ 4646 h 103071"/>
              <a:gd name="connsiteX1" fmla="*/ 122909 w 297534"/>
              <a:gd name="connsiteY1" fmla="*/ 1471 h 103071"/>
              <a:gd name="connsiteX2" fmla="*/ 11784 w 297534"/>
              <a:gd name="connsiteY2" fmla="*/ 23696 h 103071"/>
              <a:gd name="connsiteX3" fmla="*/ 8609 w 297534"/>
              <a:gd name="connsiteY3" fmla="*/ 77671 h 103071"/>
              <a:gd name="connsiteX4" fmla="*/ 59409 w 297534"/>
              <a:gd name="connsiteY4" fmla="*/ 103071 h 103071"/>
              <a:gd name="connsiteX5" fmla="*/ 129259 w 297534"/>
              <a:gd name="connsiteY5" fmla="*/ 93546 h 103071"/>
              <a:gd name="connsiteX6" fmla="*/ 192759 w 297534"/>
              <a:gd name="connsiteY6" fmla="*/ 84021 h 103071"/>
              <a:gd name="connsiteX7" fmla="*/ 297534 w 297534"/>
              <a:gd name="connsiteY7" fmla="*/ 61796 h 10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34" h="103071">
                <a:moveTo>
                  <a:pt x="288009" y="4646"/>
                </a:moveTo>
                <a:cubicBezTo>
                  <a:pt x="240648" y="677"/>
                  <a:pt x="168946" y="-1704"/>
                  <a:pt x="122909" y="1471"/>
                </a:cubicBezTo>
                <a:cubicBezTo>
                  <a:pt x="76872" y="4646"/>
                  <a:pt x="30834" y="10996"/>
                  <a:pt x="11784" y="23696"/>
                </a:cubicBezTo>
                <a:cubicBezTo>
                  <a:pt x="-7266" y="36396"/>
                  <a:pt x="672" y="64442"/>
                  <a:pt x="8609" y="77671"/>
                </a:cubicBezTo>
                <a:cubicBezTo>
                  <a:pt x="16546" y="90900"/>
                  <a:pt x="39301" y="100425"/>
                  <a:pt x="59409" y="103071"/>
                </a:cubicBezTo>
                <a:lnTo>
                  <a:pt x="129259" y="93546"/>
                </a:lnTo>
                <a:cubicBezTo>
                  <a:pt x="150426" y="90371"/>
                  <a:pt x="164713" y="89313"/>
                  <a:pt x="192759" y="84021"/>
                </a:cubicBezTo>
                <a:cubicBezTo>
                  <a:pt x="220805" y="78729"/>
                  <a:pt x="262609" y="69204"/>
                  <a:pt x="297534" y="6179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2" name="41 Grupo"/>
          <p:cNvGrpSpPr/>
          <p:nvPr/>
        </p:nvGrpSpPr>
        <p:grpSpPr>
          <a:xfrm>
            <a:off x="19050" y="1187312"/>
            <a:ext cx="6785697" cy="2413237"/>
            <a:chOff x="19050" y="1187312"/>
            <a:chExt cx="6785697" cy="2413237"/>
          </a:xfrm>
        </p:grpSpPr>
        <p:sp>
          <p:nvSpPr>
            <p:cNvPr id="5" name="4 Forma libre"/>
            <p:cNvSpPr/>
            <p:nvPr/>
          </p:nvSpPr>
          <p:spPr>
            <a:xfrm>
              <a:off x="19050" y="2463800"/>
              <a:ext cx="3613150" cy="1136749"/>
            </a:xfrm>
            <a:custGeom>
              <a:avLst/>
              <a:gdLst>
                <a:gd name="connsiteX0" fmla="*/ 0 w 3613150"/>
                <a:gd name="connsiteY0" fmla="*/ 1041400 h 1136749"/>
                <a:gd name="connsiteX1" fmla="*/ 146050 w 3613150"/>
                <a:gd name="connsiteY1" fmla="*/ 838200 h 1136749"/>
                <a:gd name="connsiteX2" fmla="*/ 260350 w 3613150"/>
                <a:gd name="connsiteY2" fmla="*/ 736600 h 1136749"/>
                <a:gd name="connsiteX3" fmla="*/ 444500 w 3613150"/>
                <a:gd name="connsiteY3" fmla="*/ 692150 h 1136749"/>
                <a:gd name="connsiteX4" fmla="*/ 615950 w 3613150"/>
                <a:gd name="connsiteY4" fmla="*/ 730250 h 1136749"/>
                <a:gd name="connsiteX5" fmla="*/ 806450 w 3613150"/>
                <a:gd name="connsiteY5" fmla="*/ 882650 h 1136749"/>
                <a:gd name="connsiteX6" fmla="*/ 952500 w 3613150"/>
                <a:gd name="connsiteY6" fmla="*/ 990600 h 1136749"/>
                <a:gd name="connsiteX7" fmla="*/ 1149350 w 3613150"/>
                <a:gd name="connsiteY7" fmla="*/ 1060450 h 1136749"/>
                <a:gd name="connsiteX8" fmla="*/ 1454150 w 3613150"/>
                <a:gd name="connsiteY8" fmla="*/ 1117600 h 1136749"/>
                <a:gd name="connsiteX9" fmla="*/ 1600200 w 3613150"/>
                <a:gd name="connsiteY9" fmla="*/ 1136650 h 1136749"/>
                <a:gd name="connsiteX10" fmla="*/ 1987550 w 3613150"/>
                <a:gd name="connsiteY10" fmla="*/ 1111250 h 1136749"/>
                <a:gd name="connsiteX11" fmla="*/ 2349500 w 3613150"/>
                <a:gd name="connsiteY11" fmla="*/ 1022350 h 1136749"/>
                <a:gd name="connsiteX12" fmla="*/ 2736850 w 3613150"/>
                <a:gd name="connsiteY12" fmla="*/ 914400 h 1136749"/>
                <a:gd name="connsiteX13" fmla="*/ 3003550 w 3613150"/>
                <a:gd name="connsiteY13" fmla="*/ 755650 h 1136749"/>
                <a:gd name="connsiteX14" fmla="*/ 3257550 w 3613150"/>
                <a:gd name="connsiteY14" fmla="*/ 546100 h 1136749"/>
                <a:gd name="connsiteX15" fmla="*/ 3454400 w 3613150"/>
                <a:gd name="connsiteY15" fmla="*/ 298450 h 1136749"/>
                <a:gd name="connsiteX16" fmla="*/ 3613150 w 3613150"/>
                <a:gd name="connsiteY16" fmla="*/ 0 h 1136749"/>
                <a:gd name="connsiteX17" fmla="*/ 3613150 w 3613150"/>
                <a:gd name="connsiteY17" fmla="*/ 0 h 113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3150" h="1136749">
                  <a:moveTo>
                    <a:pt x="0" y="1041400"/>
                  </a:moveTo>
                  <a:cubicBezTo>
                    <a:pt x="51329" y="965200"/>
                    <a:pt x="102658" y="889000"/>
                    <a:pt x="146050" y="838200"/>
                  </a:cubicBezTo>
                  <a:cubicBezTo>
                    <a:pt x="189442" y="787400"/>
                    <a:pt x="210608" y="760942"/>
                    <a:pt x="260350" y="736600"/>
                  </a:cubicBezTo>
                  <a:cubicBezTo>
                    <a:pt x="310092" y="712258"/>
                    <a:pt x="385233" y="693208"/>
                    <a:pt x="444500" y="692150"/>
                  </a:cubicBezTo>
                  <a:cubicBezTo>
                    <a:pt x="503767" y="691092"/>
                    <a:pt x="555625" y="698500"/>
                    <a:pt x="615950" y="730250"/>
                  </a:cubicBezTo>
                  <a:cubicBezTo>
                    <a:pt x="676275" y="762000"/>
                    <a:pt x="750358" y="839258"/>
                    <a:pt x="806450" y="882650"/>
                  </a:cubicBezTo>
                  <a:cubicBezTo>
                    <a:pt x="862542" y="926042"/>
                    <a:pt x="895350" y="960967"/>
                    <a:pt x="952500" y="990600"/>
                  </a:cubicBezTo>
                  <a:cubicBezTo>
                    <a:pt x="1009650" y="1020233"/>
                    <a:pt x="1065742" y="1039283"/>
                    <a:pt x="1149350" y="1060450"/>
                  </a:cubicBezTo>
                  <a:cubicBezTo>
                    <a:pt x="1232958" y="1081617"/>
                    <a:pt x="1379008" y="1104900"/>
                    <a:pt x="1454150" y="1117600"/>
                  </a:cubicBezTo>
                  <a:cubicBezTo>
                    <a:pt x="1529292" y="1130300"/>
                    <a:pt x="1511300" y="1137708"/>
                    <a:pt x="1600200" y="1136650"/>
                  </a:cubicBezTo>
                  <a:cubicBezTo>
                    <a:pt x="1689100" y="1135592"/>
                    <a:pt x="1862667" y="1130300"/>
                    <a:pt x="1987550" y="1111250"/>
                  </a:cubicBezTo>
                  <a:cubicBezTo>
                    <a:pt x="2112433" y="1092200"/>
                    <a:pt x="2224617" y="1055158"/>
                    <a:pt x="2349500" y="1022350"/>
                  </a:cubicBezTo>
                  <a:cubicBezTo>
                    <a:pt x="2474383" y="989542"/>
                    <a:pt x="2627842" y="958850"/>
                    <a:pt x="2736850" y="914400"/>
                  </a:cubicBezTo>
                  <a:cubicBezTo>
                    <a:pt x="2845858" y="869950"/>
                    <a:pt x="2916767" y="817033"/>
                    <a:pt x="3003550" y="755650"/>
                  </a:cubicBezTo>
                  <a:cubicBezTo>
                    <a:pt x="3090333" y="694267"/>
                    <a:pt x="3182408" y="622300"/>
                    <a:pt x="3257550" y="546100"/>
                  </a:cubicBezTo>
                  <a:cubicBezTo>
                    <a:pt x="3332692" y="469900"/>
                    <a:pt x="3395133" y="389467"/>
                    <a:pt x="3454400" y="298450"/>
                  </a:cubicBezTo>
                  <a:cubicBezTo>
                    <a:pt x="3513667" y="207433"/>
                    <a:pt x="3613150" y="0"/>
                    <a:pt x="3613150" y="0"/>
                  </a:cubicBezTo>
                  <a:lnTo>
                    <a:pt x="3613150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3622675" y="1187312"/>
              <a:ext cx="3182072" cy="1295538"/>
            </a:xfrm>
            <a:custGeom>
              <a:avLst/>
              <a:gdLst>
                <a:gd name="connsiteX0" fmla="*/ 0 w 3149600"/>
                <a:gd name="connsiteY0" fmla="*/ 1270000 h 1270000"/>
                <a:gd name="connsiteX1" fmla="*/ 114300 w 3149600"/>
                <a:gd name="connsiteY1" fmla="*/ 1041400 h 1270000"/>
                <a:gd name="connsiteX2" fmla="*/ 190500 w 3149600"/>
                <a:gd name="connsiteY2" fmla="*/ 939800 h 1270000"/>
                <a:gd name="connsiteX3" fmla="*/ 304800 w 3149600"/>
                <a:gd name="connsiteY3" fmla="*/ 831850 h 1270000"/>
                <a:gd name="connsiteX4" fmla="*/ 539750 w 3149600"/>
                <a:gd name="connsiteY4" fmla="*/ 723900 h 1270000"/>
                <a:gd name="connsiteX5" fmla="*/ 806450 w 3149600"/>
                <a:gd name="connsiteY5" fmla="*/ 635000 h 1270000"/>
                <a:gd name="connsiteX6" fmla="*/ 984250 w 3149600"/>
                <a:gd name="connsiteY6" fmla="*/ 590550 h 1270000"/>
                <a:gd name="connsiteX7" fmla="*/ 1111250 w 3149600"/>
                <a:gd name="connsiteY7" fmla="*/ 565150 h 1270000"/>
                <a:gd name="connsiteX8" fmla="*/ 1238250 w 3149600"/>
                <a:gd name="connsiteY8" fmla="*/ 527050 h 1270000"/>
                <a:gd name="connsiteX9" fmla="*/ 1454150 w 3149600"/>
                <a:gd name="connsiteY9" fmla="*/ 381000 h 1270000"/>
                <a:gd name="connsiteX10" fmla="*/ 1758950 w 3149600"/>
                <a:gd name="connsiteY10" fmla="*/ 190500 h 1270000"/>
                <a:gd name="connsiteX11" fmla="*/ 1898650 w 3149600"/>
                <a:gd name="connsiteY11" fmla="*/ 114300 h 1270000"/>
                <a:gd name="connsiteX12" fmla="*/ 2114550 w 3149600"/>
                <a:gd name="connsiteY12" fmla="*/ 76200 h 1270000"/>
                <a:gd name="connsiteX13" fmla="*/ 2476500 w 3149600"/>
                <a:gd name="connsiteY13" fmla="*/ 38100 h 1270000"/>
                <a:gd name="connsiteX14" fmla="*/ 2851150 w 3149600"/>
                <a:gd name="connsiteY14" fmla="*/ 12700 h 1270000"/>
                <a:gd name="connsiteX15" fmla="*/ 3149600 w 3149600"/>
                <a:gd name="connsiteY15" fmla="*/ 0 h 1270000"/>
                <a:gd name="connsiteX16" fmla="*/ 3149600 w 3149600"/>
                <a:gd name="connsiteY16" fmla="*/ 0 h 1270000"/>
                <a:gd name="connsiteX0" fmla="*/ 0 w 3149600"/>
                <a:gd name="connsiteY0" fmla="*/ 1270000 h 1270000"/>
                <a:gd name="connsiteX1" fmla="*/ 114300 w 3149600"/>
                <a:gd name="connsiteY1" fmla="*/ 1054100 h 1270000"/>
                <a:gd name="connsiteX2" fmla="*/ 190500 w 3149600"/>
                <a:gd name="connsiteY2" fmla="*/ 939800 h 1270000"/>
                <a:gd name="connsiteX3" fmla="*/ 304800 w 3149600"/>
                <a:gd name="connsiteY3" fmla="*/ 831850 h 1270000"/>
                <a:gd name="connsiteX4" fmla="*/ 539750 w 3149600"/>
                <a:gd name="connsiteY4" fmla="*/ 723900 h 1270000"/>
                <a:gd name="connsiteX5" fmla="*/ 806450 w 3149600"/>
                <a:gd name="connsiteY5" fmla="*/ 635000 h 1270000"/>
                <a:gd name="connsiteX6" fmla="*/ 984250 w 3149600"/>
                <a:gd name="connsiteY6" fmla="*/ 590550 h 1270000"/>
                <a:gd name="connsiteX7" fmla="*/ 1111250 w 3149600"/>
                <a:gd name="connsiteY7" fmla="*/ 565150 h 1270000"/>
                <a:gd name="connsiteX8" fmla="*/ 1238250 w 3149600"/>
                <a:gd name="connsiteY8" fmla="*/ 527050 h 1270000"/>
                <a:gd name="connsiteX9" fmla="*/ 1454150 w 3149600"/>
                <a:gd name="connsiteY9" fmla="*/ 381000 h 1270000"/>
                <a:gd name="connsiteX10" fmla="*/ 1758950 w 3149600"/>
                <a:gd name="connsiteY10" fmla="*/ 190500 h 1270000"/>
                <a:gd name="connsiteX11" fmla="*/ 1898650 w 3149600"/>
                <a:gd name="connsiteY11" fmla="*/ 114300 h 1270000"/>
                <a:gd name="connsiteX12" fmla="*/ 2114550 w 3149600"/>
                <a:gd name="connsiteY12" fmla="*/ 76200 h 1270000"/>
                <a:gd name="connsiteX13" fmla="*/ 2476500 w 3149600"/>
                <a:gd name="connsiteY13" fmla="*/ 38100 h 1270000"/>
                <a:gd name="connsiteX14" fmla="*/ 2851150 w 3149600"/>
                <a:gd name="connsiteY14" fmla="*/ 12700 h 1270000"/>
                <a:gd name="connsiteX15" fmla="*/ 3149600 w 3149600"/>
                <a:gd name="connsiteY15" fmla="*/ 0 h 1270000"/>
                <a:gd name="connsiteX16" fmla="*/ 3149600 w 3149600"/>
                <a:gd name="connsiteY16" fmla="*/ 0 h 12700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08175 w 3159125"/>
                <a:gd name="connsiteY11" fmla="*/ 114300 h 1295400"/>
                <a:gd name="connsiteX12" fmla="*/ 2124075 w 3159125"/>
                <a:gd name="connsiteY12" fmla="*/ 7620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39925 w 3159125"/>
                <a:gd name="connsiteY11" fmla="*/ 111125 h 1295400"/>
                <a:gd name="connsiteX12" fmla="*/ 2124075 w 3159125"/>
                <a:gd name="connsiteY12" fmla="*/ 7620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39925 w 3159125"/>
                <a:gd name="connsiteY11" fmla="*/ 111125 h 1295400"/>
                <a:gd name="connsiteX12" fmla="*/ 2108200 w 3159125"/>
                <a:gd name="connsiteY12" fmla="*/ 6985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30400 w 3159125"/>
                <a:gd name="connsiteY11" fmla="*/ 107950 h 1295400"/>
                <a:gd name="connsiteX12" fmla="*/ 2108200 w 3159125"/>
                <a:gd name="connsiteY12" fmla="*/ 6985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33575 w 3159125"/>
                <a:gd name="connsiteY11" fmla="*/ 117475 h 1295400"/>
                <a:gd name="connsiteX12" fmla="*/ 2108200 w 3159125"/>
                <a:gd name="connsiteY12" fmla="*/ 6985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17700 w 3159125"/>
                <a:gd name="connsiteY11" fmla="*/ 111125 h 1295400"/>
                <a:gd name="connsiteX12" fmla="*/ 2108200 w 3159125"/>
                <a:gd name="connsiteY12" fmla="*/ 6985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82072"/>
                <a:gd name="connsiteY0" fmla="*/ 1295538 h 1295538"/>
                <a:gd name="connsiteX1" fmla="*/ 123825 w 3182072"/>
                <a:gd name="connsiteY1" fmla="*/ 1054238 h 1295538"/>
                <a:gd name="connsiteX2" fmla="*/ 200025 w 3182072"/>
                <a:gd name="connsiteY2" fmla="*/ 939938 h 1295538"/>
                <a:gd name="connsiteX3" fmla="*/ 314325 w 3182072"/>
                <a:gd name="connsiteY3" fmla="*/ 831988 h 1295538"/>
                <a:gd name="connsiteX4" fmla="*/ 549275 w 3182072"/>
                <a:gd name="connsiteY4" fmla="*/ 724038 h 1295538"/>
                <a:gd name="connsiteX5" fmla="*/ 815975 w 3182072"/>
                <a:gd name="connsiteY5" fmla="*/ 635138 h 1295538"/>
                <a:gd name="connsiteX6" fmla="*/ 993775 w 3182072"/>
                <a:gd name="connsiteY6" fmla="*/ 590688 h 1295538"/>
                <a:gd name="connsiteX7" fmla="*/ 1120775 w 3182072"/>
                <a:gd name="connsiteY7" fmla="*/ 565288 h 1295538"/>
                <a:gd name="connsiteX8" fmla="*/ 1247775 w 3182072"/>
                <a:gd name="connsiteY8" fmla="*/ 527188 h 1295538"/>
                <a:gd name="connsiteX9" fmla="*/ 1463675 w 3182072"/>
                <a:gd name="connsiteY9" fmla="*/ 381138 h 1295538"/>
                <a:gd name="connsiteX10" fmla="*/ 1768475 w 3182072"/>
                <a:gd name="connsiteY10" fmla="*/ 190638 h 1295538"/>
                <a:gd name="connsiteX11" fmla="*/ 1917700 w 3182072"/>
                <a:gd name="connsiteY11" fmla="*/ 111263 h 1295538"/>
                <a:gd name="connsiteX12" fmla="*/ 2108200 w 3182072"/>
                <a:gd name="connsiteY12" fmla="*/ 69988 h 1295538"/>
                <a:gd name="connsiteX13" fmla="*/ 2486025 w 3182072"/>
                <a:gd name="connsiteY13" fmla="*/ 38238 h 1295538"/>
                <a:gd name="connsiteX14" fmla="*/ 2860675 w 3182072"/>
                <a:gd name="connsiteY14" fmla="*/ 12838 h 1295538"/>
                <a:gd name="connsiteX15" fmla="*/ 3159125 w 3182072"/>
                <a:gd name="connsiteY15" fmla="*/ 138 h 1295538"/>
                <a:gd name="connsiteX16" fmla="*/ 3162300 w 3182072"/>
                <a:gd name="connsiteY16" fmla="*/ 6488 h 129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2072" h="1295538">
                  <a:moveTo>
                    <a:pt x="0" y="1295538"/>
                  </a:moveTo>
                  <a:cubicBezTo>
                    <a:pt x="41275" y="1208754"/>
                    <a:pt x="90488" y="1113504"/>
                    <a:pt x="123825" y="1054238"/>
                  </a:cubicBezTo>
                  <a:cubicBezTo>
                    <a:pt x="157162" y="994972"/>
                    <a:pt x="168275" y="976980"/>
                    <a:pt x="200025" y="939938"/>
                  </a:cubicBezTo>
                  <a:cubicBezTo>
                    <a:pt x="231775" y="902896"/>
                    <a:pt x="256117" y="867971"/>
                    <a:pt x="314325" y="831988"/>
                  </a:cubicBezTo>
                  <a:cubicBezTo>
                    <a:pt x="372533" y="796005"/>
                    <a:pt x="465667" y="756846"/>
                    <a:pt x="549275" y="724038"/>
                  </a:cubicBezTo>
                  <a:cubicBezTo>
                    <a:pt x="632883" y="691230"/>
                    <a:pt x="741892" y="657363"/>
                    <a:pt x="815975" y="635138"/>
                  </a:cubicBezTo>
                  <a:cubicBezTo>
                    <a:pt x="890058" y="612913"/>
                    <a:pt x="942975" y="602330"/>
                    <a:pt x="993775" y="590688"/>
                  </a:cubicBezTo>
                  <a:cubicBezTo>
                    <a:pt x="1044575" y="579046"/>
                    <a:pt x="1078442" y="575871"/>
                    <a:pt x="1120775" y="565288"/>
                  </a:cubicBezTo>
                  <a:cubicBezTo>
                    <a:pt x="1163108" y="554705"/>
                    <a:pt x="1190625" y="557880"/>
                    <a:pt x="1247775" y="527188"/>
                  </a:cubicBezTo>
                  <a:cubicBezTo>
                    <a:pt x="1304925" y="496496"/>
                    <a:pt x="1376892" y="437230"/>
                    <a:pt x="1463675" y="381138"/>
                  </a:cubicBezTo>
                  <a:cubicBezTo>
                    <a:pt x="1550458" y="325046"/>
                    <a:pt x="1692804" y="235617"/>
                    <a:pt x="1768475" y="190638"/>
                  </a:cubicBezTo>
                  <a:cubicBezTo>
                    <a:pt x="1844146" y="145659"/>
                    <a:pt x="1861079" y="131371"/>
                    <a:pt x="1917700" y="111263"/>
                  </a:cubicBezTo>
                  <a:cubicBezTo>
                    <a:pt x="1974321" y="91155"/>
                    <a:pt x="2013479" y="82159"/>
                    <a:pt x="2108200" y="69988"/>
                  </a:cubicBezTo>
                  <a:cubicBezTo>
                    <a:pt x="2202921" y="57817"/>
                    <a:pt x="2360613" y="47763"/>
                    <a:pt x="2486025" y="38238"/>
                  </a:cubicBezTo>
                  <a:lnTo>
                    <a:pt x="2860675" y="12838"/>
                  </a:lnTo>
                  <a:cubicBezTo>
                    <a:pt x="2972858" y="6488"/>
                    <a:pt x="3108854" y="1196"/>
                    <a:pt x="3159125" y="138"/>
                  </a:cubicBezTo>
                  <a:cubicBezTo>
                    <a:pt x="3209396" y="-920"/>
                    <a:pt x="3161242" y="4371"/>
                    <a:pt x="3162300" y="6488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16 Forma libre"/>
          <p:cNvSpPr/>
          <p:nvPr/>
        </p:nvSpPr>
        <p:spPr>
          <a:xfrm>
            <a:off x="6772275" y="818381"/>
            <a:ext cx="1800225" cy="372244"/>
          </a:xfrm>
          <a:custGeom>
            <a:avLst/>
            <a:gdLst>
              <a:gd name="connsiteX0" fmla="*/ 0 w 1800225"/>
              <a:gd name="connsiteY0" fmla="*/ 372244 h 372244"/>
              <a:gd name="connsiteX1" fmla="*/ 304800 w 1800225"/>
              <a:gd name="connsiteY1" fmla="*/ 359544 h 372244"/>
              <a:gd name="connsiteX2" fmla="*/ 530225 w 1800225"/>
              <a:gd name="connsiteY2" fmla="*/ 334144 h 372244"/>
              <a:gd name="connsiteX3" fmla="*/ 762000 w 1800225"/>
              <a:gd name="connsiteY3" fmla="*/ 299219 h 372244"/>
              <a:gd name="connsiteX4" fmla="*/ 965200 w 1800225"/>
              <a:gd name="connsiteY4" fmla="*/ 257944 h 372244"/>
              <a:gd name="connsiteX5" fmla="*/ 1149350 w 1800225"/>
              <a:gd name="connsiteY5" fmla="*/ 203969 h 372244"/>
              <a:gd name="connsiteX6" fmla="*/ 1330325 w 1800225"/>
              <a:gd name="connsiteY6" fmla="*/ 134119 h 372244"/>
              <a:gd name="connsiteX7" fmla="*/ 1520825 w 1800225"/>
              <a:gd name="connsiteY7" fmla="*/ 51569 h 372244"/>
              <a:gd name="connsiteX8" fmla="*/ 1638300 w 1800225"/>
              <a:gd name="connsiteY8" fmla="*/ 16644 h 372244"/>
              <a:gd name="connsiteX9" fmla="*/ 1768475 w 1800225"/>
              <a:gd name="connsiteY9" fmla="*/ 769 h 372244"/>
              <a:gd name="connsiteX10" fmla="*/ 1800225 w 1800225"/>
              <a:gd name="connsiteY10" fmla="*/ 3944 h 37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225" h="372244">
                <a:moveTo>
                  <a:pt x="0" y="372244"/>
                </a:moveTo>
                <a:cubicBezTo>
                  <a:pt x="108214" y="369069"/>
                  <a:pt x="216429" y="365894"/>
                  <a:pt x="304800" y="359544"/>
                </a:cubicBezTo>
                <a:cubicBezTo>
                  <a:pt x="393171" y="353194"/>
                  <a:pt x="454025" y="344198"/>
                  <a:pt x="530225" y="334144"/>
                </a:cubicBezTo>
                <a:cubicBezTo>
                  <a:pt x="606425" y="324090"/>
                  <a:pt x="689504" y="311919"/>
                  <a:pt x="762000" y="299219"/>
                </a:cubicBezTo>
                <a:cubicBezTo>
                  <a:pt x="834496" y="286519"/>
                  <a:pt x="900642" y="273819"/>
                  <a:pt x="965200" y="257944"/>
                </a:cubicBezTo>
                <a:cubicBezTo>
                  <a:pt x="1029758" y="242069"/>
                  <a:pt x="1088496" y="224606"/>
                  <a:pt x="1149350" y="203969"/>
                </a:cubicBezTo>
                <a:cubicBezTo>
                  <a:pt x="1210204" y="183331"/>
                  <a:pt x="1268413" y="159519"/>
                  <a:pt x="1330325" y="134119"/>
                </a:cubicBezTo>
                <a:cubicBezTo>
                  <a:pt x="1392237" y="108719"/>
                  <a:pt x="1469496" y="71148"/>
                  <a:pt x="1520825" y="51569"/>
                </a:cubicBezTo>
                <a:cubicBezTo>
                  <a:pt x="1572154" y="31990"/>
                  <a:pt x="1597025" y="25111"/>
                  <a:pt x="1638300" y="16644"/>
                </a:cubicBezTo>
                <a:cubicBezTo>
                  <a:pt x="1679575" y="8177"/>
                  <a:pt x="1741488" y="2886"/>
                  <a:pt x="1768475" y="769"/>
                </a:cubicBezTo>
                <a:cubicBezTo>
                  <a:pt x="1795463" y="-1348"/>
                  <a:pt x="1797844" y="1298"/>
                  <a:pt x="1800225" y="3944"/>
                </a:cubicBezTo>
              </a:path>
            </a:pathLst>
          </a:cu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5" name="24 Conector recto"/>
          <p:cNvCxnSpPr/>
          <p:nvPr/>
        </p:nvCxnSpPr>
        <p:spPr>
          <a:xfrm>
            <a:off x="9063038" y="902345"/>
            <a:ext cx="477514" cy="99722"/>
          </a:xfrm>
          <a:prstGeom prst="line">
            <a:avLst/>
          </a:pr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35 CuadroTexto"/>
          <p:cNvSpPr txBox="1"/>
          <p:nvPr/>
        </p:nvSpPr>
        <p:spPr>
          <a:xfrm>
            <a:off x="3131840" y="289877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      La Culebra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093745" y="1129308"/>
            <a:ext cx="112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Oro Perdido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7849" y="3934604"/>
            <a:ext cx="5468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Bogotá – Villavicencio /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- Villavicencio   </a:t>
            </a:r>
            <a:endParaRPr lang="es-CO" sz="13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80430" y="4798700"/>
            <a:ext cx="34114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Villavicencio - Bogotá / Villavicencio – </a:t>
            </a:r>
            <a:r>
              <a:rPr lang="es-CO" sz="1300" b="1" dirty="0" err="1" smtClean="0"/>
              <a:t>Cáqueza</a:t>
            </a:r>
            <a:endParaRPr lang="es-CO" sz="1300" b="1" dirty="0"/>
          </a:p>
        </p:txBody>
      </p:sp>
      <p:sp>
        <p:nvSpPr>
          <p:cNvPr id="29" name="28 Arco"/>
          <p:cNvSpPr/>
          <p:nvPr/>
        </p:nvSpPr>
        <p:spPr>
          <a:xfrm>
            <a:off x="1763688" y="3477469"/>
            <a:ext cx="144016" cy="100111"/>
          </a:xfrm>
          <a:prstGeom prst="arc">
            <a:avLst>
              <a:gd name="adj1" fmla="val 16200000"/>
              <a:gd name="adj2" fmla="val 540000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1761932" y="3474244"/>
            <a:ext cx="60518" cy="202406"/>
          </a:xfrm>
          <a:custGeom>
            <a:avLst/>
            <a:gdLst>
              <a:gd name="connsiteX0" fmla="*/ 65788 w 65788"/>
              <a:gd name="connsiteY0" fmla="*/ 200025 h 200025"/>
              <a:gd name="connsiteX1" fmla="*/ 49913 w 65788"/>
              <a:gd name="connsiteY1" fmla="*/ 82550 h 200025"/>
              <a:gd name="connsiteX2" fmla="*/ 5463 w 65788"/>
              <a:gd name="connsiteY2" fmla="*/ 28575 h 200025"/>
              <a:gd name="connsiteX3" fmla="*/ 2288 w 65788"/>
              <a:gd name="connsiteY3" fmla="*/ 0 h 200025"/>
              <a:gd name="connsiteX0" fmla="*/ 60518 w 60518"/>
              <a:gd name="connsiteY0" fmla="*/ 202406 h 202406"/>
              <a:gd name="connsiteX1" fmla="*/ 44643 w 60518"/>
              <a:gd name="connsiteY1" fmla="*/ 84931 h 202406"/>
              <a:gd name="connsiteX2" fmla="*/ 193 w 60518"/>
              <a:gd name="connsiteY2" fmla="*/ 30956 h 202406"/>
              <a:gd name="connsiteX3" fmla="*/ 27974 w 60518"/>
              <a:gd name="connsiteY3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18" h="202406">
                <a:moveTo>
                  <a:pt x="60518" y="202406"/>
                </a:moveTo>
                <a:cubicBezTo>
                  <a:pt x="57607" y="157956"/>
                  <a:pt x="54697" y="113506"/>
                  <a:pt x="44643" y="84931"/>
                </a:cubicBezTo>
                <a:cubicBezTo>
                  <a:pt x="34589" y="56356"/>
                  <a:pt x="2971" y="45111"/>
                  <a:pt x="193" y="30956"/>
                </a:cubicBezTo>
                <a:cubicBezTo>
                  <a:pt x="-2585" y="16801"/>
                  <a:pt x="25592" y="7408"/>
                  <a:pt x="27974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Forma libre"/>
          <p:cNvSpPr/>
          <p:nvPr/>
        </p:nvSpPr>
        <p:spPr>
          <a:xfrm>
            <a:off x="1804006" y="3367070"/>
            <a:ext cx="201006" cy="95269"/>
          </a:xfrm>
          <a:custGeom>
            <a:avLst/>
            <a:gdLst>
              <a:gd name="connsiteX0" fmla="*/ 2828 w 193328"/>
              <a:gd name="connsiteY0" fmla="*/ 107157 h 107157"/>
              <a:gd name="connsiteX1" fmla="*/ 5209 w 193328"/>
              <a:gd name="connsiteY1" fmla="*/ 42863 h 107157"/>
              <a:gd name="connsiteX2" fmla="*/ 50453 w 193328"/>
              <a:gd name="connsiteY2" fmla="*/ 21432 h 107157"/>
              <a:gd name="connsiteX3" fmla="*/ 193328 w 193328"/>
              <a:gd name="connsiteY3" fmla="*/ 0 h 107157"/>
              <a:gd name="connsiteX0" fmla="*/ 13151 w 189364"/>
              <a:gd name="connsiteY0" fmla="*/ 116682 h 116682"/>
              <a:gd name="connsiteX1" fmla="*/ 1245 w 189364"/>
              <a:gd name="connsiteY1" fmla="*/ 42863 h 116682"/>
              <a:gd name="connsiteX2" fmla="*/ 46489 w 189364"/>
              <a:gd name="connsiteY2" fmla="*/ 21432 h 116682"/>
              <a:gd name="connsiteX3" fmla="*/ 189364 w 189364"/>
              <a:gd name="connsiteY3" fmla="*/ 0 h 116682"/>
              <a:gd name="connsiteX0" fmla="*/ 20031 w 196244"/>
              <a:gd name="connsiteY0" fmla="*/ 116682 h 116682"/>
              <a:gd name="connsiteX1" fmla="*/ 982 w 196244"/>
              <a:gd name="connsiteY1" fmla="*/ 83343 h 116682"/>
              <a:gd name="connsiteX2" fmla="*/ 8125 w 196244"/>
              <a:gd name="connsiteY2" fmla="*/ 42863 h 116682"/>
              <a:gd name="connsiteX3" fmla="*/ 53369 w 196244"/>
              <a:gd name="connsiteY3" fmla="*/ 21432 h 116682"/>
              <a:gd name="connsiteX4" fmla="*/ 196244 w 196244"/>
              <a:gd name="connsiteY4" fmla="*/ 0 h 116682"/>
              <a:gd name="connsiteX0" fmla="*/ 20031 w 201006"/>
              <a:gd name="connsiteY0" fmla="*/ 95269 h 95269"/>
              <a:gd name="connsiteX1" fmla="*/ 982 w 201006"/>
              <a:gd name="connsiteY1" fmla="*/ 61930 h 95269"/>
              <a:gd name="connsiteX2" fmla="*/ 8125 w 201006"/>
              <a:gd name="connsiteY2" fmla="*/ 21450 h 95269"/>
              <a:gd name="connsiteX3" fmla="*/ 53369 w 201006"/>
              <a:gd name="connsiteY3" fmla="*/ 19 h 95269"/>
              <a:gd name="connsiteX4" fmla="*/ 201006 w 201006"/>
              <a:gd name="connsiteY4" fmla="*/ 16687 h 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06" h="95269">
                <a:moveTo>
                  <a:pt x="20031" y="95269"/>
                </a:moveTo>
                <a:cubicBezTo>
                  <a:pt x="18444" y="87728"/>
                  <a:pt x="2966" y="74233"/>
                  <a:pt x="982" y="61930"/>
                </a:cubicBezTo>
                <a:cubicBezTo>
                  <a:pt x="-1002" y="49627"/>
                  <a:pt x="-606" y="31768"/>
                  <a:pt x="8125" y="21450"/>
                </a:cubicBezTo>
                <a:cubicBezTo>
                  <a:pt x="16856" y="11132"/>
                  <a:pt x="21222" y="813"/>
                  <a:pt x="53369" y="19"/>
                </a:cubicBezTo>
                <a:cubicBezTo>
                  <a:pt x="85516" y="-775"/>
                  <a:pt x="145245" y="23831"/>
                  <a:pt x="201006" y="16687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Forma libre"/>
          <p:cNvSpPr/>
          <p:nvPr/>
        </p:nvSpPr>
        <p:spPr>
          <a:xfrm>
            <a:off x="1750219" y="3405189"/>
            <a:ext cx="54769" cy="30956"/>
          </a:xfrm>
          <a:custGeom>
            <a:avLst/>
            <a:gdLst>
              <a:gd name="connsiteX0" fmla="*/ 54769 w 54769"/>
              <a:gd name="connsiteY0" fmla="*/ 0 h 26193"/>
              <a:gd name="connsiteX1" fmla="*/ 0 w 54769"/>
              <a:gd name="connsiteY1" fmla="*/ 26193 h 26193"/>
              <a:gd name="connsiteX2" fmla="*/ 0 w 54769"/>
              <a:gd name="connsiteY2" fmla="*/ 26193 h 26193"/>
              <a:gd name="connsiteX0" fmla="*/ 54769 w 54769"/>
              <a:gd name="connsiteY0" fmla="*/ 0 h 30956"/>
              <a:gd name="connsiteX1" fmla="*/ 35719 w 54769"/>
              <a:gd name="connsiteY1" fmla="*/ 30956 h 30956"/>
              <a:gd name="connsiteX2" fmla="*/ 0 w 54769"/>
              <a:gd name="connsiteY2" fmla="*/ 26193 h 30956"/>
              <a:gd name="connsiteX3" fmla="*/ 0 w 54769"/>
              <a:gd name="connsiteY3" fmla="*/ 26193 h 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9" h="30956">
                <a:moveTo>
                  <a:pt x="54769" y="0"/>
                </a:moveTo>
                <a:cubicBezTo>
                  <a:pt x="45244" y="4762"/>
                  <a:pt x="45244" y="26194"/>
                  <a:pt x="35719" y="30956"/>
                </a:cubicBezTo>
                <a:lnTo>
                  <a:pt x="0" y="26193"/>
                </a:lnTo>
                <a:lnTo>
                  <a:pt x="0" y="26193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Forma libre"/>
          <p:cNvSpPr/>
          <p:nvPr/>
        </p:nvSpPr>
        <p:spPr>
          <a:xfrm>
            <a:off x="1690688" y="3479007"/>
            <a:ext cx="85725" cy="10382"/>
          </a:xfrm>
          <a:custGeom>
            <a:avLst/>
            <a:gdLst>
              <a:gd name="connsiteX0" fmla="*/ 0 w 59531"/>
              <a:gd name="connsiteY0" fmla="*/ 0 h 11907"/>
              <a:gd name="connsiteX1" fmla="*/ 59531 w 59531"/>
              <a:gd name="connsiteY1" fmla="*/ 11907 h 11907"/>
              <a:gd name="connsiteX0" fmla="*/ 0 w 85725"/>
              <a:gd name="connsiteY0" fmla="*/ 0 h 7145"/>
              <a:gd name="connsiteX1" fmla="*/ 85725 w 85725"/>
              <a:gd name="connsiteY1" fmla="*/ 7145 h 7145"/>
              <a:gd name="connsiteX0" fmla="*/ 0 w 10000"/>
              <a:gd name="connsiteY0" fmla="*/ 0 h 14530"/>
              <a:gd name="connsiteX1" fmla="*/ 10000 w 10000"/>
              <a:gd name="connsiteY1" fmla="*/ 10000 h 1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4530">
                <a:moveTo>
                  <a:pt x="0" y="0"/>
                </a:moveTo>
                <a:cubicBezTo>
                  <a:pt x="3333" y="3333"/>
                  <a:pt x="4723" y="23331"/>
                  <a:pt x="10000" y="1000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46 Forma libre"/>
          <p:cNvSpPr/>
          <p:nvPr/>
        </p:nvSpPr>
        <p:spPr>
          <a:xfrm>
            <a:off x="134935" y="2999581"/>
            <a:ext cx="65091" cy="193683"/>
          </a:xfrm>
          <a:custGeom>
            <a:avLst/>
            <a:gdLst>
              <a:gd name="connsiteX0" fmla="*/ 71015 w 71015"/>
              <a:gd name="connsiteY0" fmla="*/ 82550 h 88785"/>
              <a:gd name="connsiteX1" fmla="*/ 1165 w 71015"/>
              <a:gd name="connsiteY1" fmla="*/ 85725 h 88785"/>
              <a:gd name="connsiteX2" fmla="*/ 29740 w 71015"/>
              <a:gd name="connsiteY2" fmla="*/ 44450 h 88785"/>
              <a:gd name="connsiteX3" fmla="*/ 61490 w 71015"/>
              <a:gd name="connsiteY3" fmla="*/ 0 h 88785"/>
              <a:gd name="connsiteX0" fmla="*/ 69882 w 69882"/>
              <a:gd name="connsiteY0" fmla="*/ 82550 h 100837"/>
              <a:gd name="connsiteX1" fmla="*/ 34163 w 69882"/>
              <a:gd name="connsiteY1" fmla="*/ 100806 h 100837"/>
              <a:gd name="connsiteX2" fmla="*/ 32 w 69882"/>
              <a:gd name="connsiteY2" fmla="*/ 85725 h 100837"/>
              <a:gd name="connsiteX3" fmla="*/ 28607 w 69882"/>
              <a:gd name="connsiteY3" fmla="*/ 44450 h 100837"/>
              <a:gd name="connsiteX4" fmla="*/ 60357 w 69882"/>
              <a:gd name="connsiteY4" fmla="*/ 0 h 100837"/>
              <a:gd name="connsiteX0" fmla="*/ 65128 w 65128"/>
              <a:gd name="connsiteY0" fmla="*/ 82550 h 100813"/>
              <a:gd name="connsiteX1" fmla="*/ 29409 w 65128"/>
              <a:gd name="connsiteY1" fmla="*/ 100806 h 100813"/>
              <a:gd name="connsiteX2" fmla="*/ 40 w 65128"/>
              <a:gd name="connsiteY2" fmla="*/ 64294 h 100813"/>
              <a:gd name="connsiteX3" fmla="*/ 23853 w 65128"/>
              <a:gd name="connsiteY3" fmla="*/ 44450 h 100813"/>
              <a:gd name="connsiteX4" fmla="*/ 55603 w 65128"/>
              <a:gd name="connsiteY4" fmla="*/ 0 h 100813"/>
              <a:gd name="connsiteX0" fmla="*/ 65091 w 65091"/>
              <a:gd name="connsiteY0" fmla="*/ 82550 h 100814"/>
              <a:gd name="connsiteX1" fmla="*/ 29372 w 65091"/>
              <a:gd name="connsiteY1" fmla="*/ 100806 h 100814"/>
              <a:gd name="connsiteX2" fmla="*/ 3 w 65091"/>
              <a:gd name="connsiteY2" fmla="*/ 64294 h 100814"/>
              <a:gd name="connsiteX3" fmla="*/ 30960 w 65091"/>
              <a:gd name="connsiteY3" fmla="*/ 20637 h 100814"/>
              <a:gd name="connsiteX4" fmla="*/ 55566 w 65091"/>
              <a:gd name="connsiteY4" fmla="*/ 0 h 100814"/>
              <a:gd name="connsiteX0" fmla="*/ 65091 w 65091"/>
              <a:gd name="connsiteY0" fmla="*/ 120650 h 138914"/>
              <a:gd name="connsiteX1" fmla="*/ 29372 w 65091"/>
              <a:gd name="connsiteY1" fmla="*/ 138906 h 138914"/>
              <a:gd name="connsiteX2" fmla="*/ 3 w 65091"/>
              <a:gd name="connsiteY2" fmla="*/ 102394 h 138914"/>
              <a:gd name="connsiteX3" fmla="*/ 30960 w 65091"/>
              <a:gd name="connsiteY3" fmla="*/ 58737 h 138914"/>
              <a:gd name="connsiteX4" fmla="*/ 60328 w 65091"/>
              <a:gd name="connsiteY4" fmla="*/ 0 h 138914"/>
              <a:gd name="connsiteX0" fmla="*/ 65091 w 65091"/>
              <a:gd name="connsiteY0" fmla="*/ 173038 h 191302"/>
              <a:gd name="connsiteX1" fmla="*/ 29372 w 65091"/>
              <a:gd name="connsiteY1" fmla="*/ 191294 h 191302"/>
              <a:gd name="connsiteX2" fmla="*/ 3 w 65091"/>
              <a:gd name="connsiteY2" fmla="*/ 154782 h 191302"/>
              <a:gd name="connsiteX3" fmla="*/ 30960 w 65091"/>
              <a:gd name="connsiteY3" fmla="*/ 111125 h 191302"/>
              <a:gd name="connsiteX4" fmla="*/ 29372 w 65091"/>
              <a:gd name="connsiteY4" fmla="*/ 0 h 191302"/>
              <a:gd name="connsiteX0" fmla="*/ 65091 w 65091"/>
              <a:gd name="connsiteY0" fmla="*/ 173038 h 191302"/>
              <a:gd name="connsiteX1" fmla="*/ 29372 w 65091"/>
              <a:gd name="connsiteY1" fmla="*/ 191294 h 191302"/>
              <a:gd name="connsiteX2" fmla="*/ 3 w 65091"/>
              <a:gd name="connsiteY2" fmla="*/ 154782 h 191302"/>
              <a:gd name="connsiteX3" fmla="*/ 30960 w 65091"/>
              <a:gd name="connsiteY3" fmla="*/ 111125 h 191302"/>
              <a:gd name="connsiteX4" fmla="*/ 50803 w 65091"/>
              <a:gd name="connsiteY4" fmla="*/ 53181 h 191302"/>
              <a:gd name="connsiteX5" fmla="*/ 29372 w 65091"/>
              <a:gd name="connsiteY5" fmla="*/ 0 h 191302"/>
              <a:gd name="connsiteX0" fmla="*/ 65091 w 65091"/>
              <a:gd name="connsiteY0" fmla="*/ 175419 h 193683"/>
              <a:gd name="connsiteX1" fmla="*/ 29372 w 65091"/>
              <a:gd name="connsiteY1" fmla="*/ 193675 h 193683"/>
              <a:gd name="connsiteX2" fmla="*/ 3 w 65091"/>
              <a:gd name="connsiteY2" fmla="*/ 157163 h 193683"/>
              <a:gd name="connsiteX3" fmla="*/ 30960 w 65091"/>
              <a:gd name="connsiteY3" fmla="*/ 113506 h 193683"/>
              <a:gd name="connsiteX4" fmla="*/ 50803 w 65091"/>
              <a:gd name="connsiteY4" fmla="*/ 55562 h 193683"/>
              <a:gd name="connsiteX5" fmla="*/ 19847 w 65091"/>
              <a:gd name="connsiteY5" fmla="*/ 0 h 1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91" h="193683">
                <a:moveTo>
                  <a:pt x="65091" y="175419"/>
                </a:moveTo>
                <a:cubicBezTo>
                  <a:pt x="59138" y="176080"/>
                  <a:pt x="41014" y="193146"/>
                  <a:pt x="29372" y="193675"/>
                </a:cubicBezTo>
                <a:cubicBezTo>
                  <a:pt x="17730" y="194204"/>
                  <a:pt x="-262" y="170524"/>
                  <a:pt x="3" y="157163"/>
                </a:cubicBezTo>
                <a:cubicBezTo>
                  <a:pt x="268" y="143802"/>
                  <a:pt x="22493" y="130440"/>
                  <a:pt x="30960" y="113506"/>
                </a:cubicBezTo>
                <a:cubicBezTo>
                  <a:pt x="39427" y="96573"/>
                  <a:pt x="51068" y="74083"/>
                  <a:pt x="50803" y="55562"/>
                </a:cubicBezTo>
                <a:cubicBezTo>
                  <a:pt x="50538" y="37041"/>
                  <a:pt x="19450" y="8863"/>
                  <a:pt x="19847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47 Forma libre"/>
          <p:cNvSpPr/>
          <p:nvPr/>
        </p:nvSpPr>
        <p:spPr>
          <a:xfrm>
            <a:off x="92869" y="3152775"/>
            <a:ext cx="46389" cy="145256"/>
          </a:xfrm>
          <a:custGeom>
            <a:avLst/>
            <a:gdLst>
              <a:gd name="connsiteX0" fmla="*/ 45244 w 46389"/>
              <a:gd name="connsiteY0" fmla="*/ 0 h 145256"/>
              <a:gd name="connsiteX1" fmla="*/ 45244 w 46389"/>
              <a:gd name="connsiteY1" fmla="*/ 50006 h 145256"/>
              <a:gd name="connsiteX2" fmla="*/ 33337 w 46389"/>
              <a:gd name="connsiteY2" fmla="*/ 92869 h 145256"/>
              <a:gd name="connsiteX3" fmla="*/ 0 w 46389"/>
              <a:gd name="connsiteY3" fmla="*/ 145256 h 14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9" h="145256">
                <a:moveTo>
                  <a:pt x="45244" y="0"/>
                </a:moveTo>
                <a:cubicBezTo>
                  <a:pt x="46236" y="17264"/>
                  <a:pt x="47228" y="34528"/>
                  <a:pt x="45244" y="50006"/>
                </a:cubicBezTo>
                <a:cubicBezTo>
                  <a:pt x="43260" y="65484"/>
                  <a:pt x="40878" y="76994"/>
                  <a:pt x="33337" y="92869"/>
                </a:cubicBezTo>
                <a:cubicBezTo>
                  <a:pt x="25796" y="108744"/>
                  <a:pt x="12898" y="127000"/>
                  <a:pt x="0" y="14525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orma libre"/>
          <p:cNvSpPr/>
          <p:nvPr/>
        </p:nvSpPr>
        <p:spPr>
          <a:xfrm>
            <a:off x="1253333" y="1566863"/>
            <a:ext cx="3774282" cy="1933575"/>
          </a:xfrm>
          <a:custGeom>
            <a:avLst/>
            <a:gdLst>
              <a:gd name="connsiteX0" fmla="*/ 3795713 w 3795713"/>
              <a:gd name="connsiteY0" fmla="*/ 0 h 1933575"/>
              <a:gd name="connsiteX1" fmla="*/ 3581400 w 3795713"/>
              <a:gd name="connsiteY1" fmla="*/ 128587 h 1933575"/>
              <a:gd name="connsiteX2" fmla="*/ 3338513 w 3795713"/>
              <a:gd name="connsiteY2" fmla="*/ 185737 h 1933575"/>
              <a:gd name="connsiteX3" fmla="*/ 2962275 w 3795713"/>
              <a:gd name="connsiteY3" fmla="*/ 295275 h 1933575"/>
              <a:gd name="connsiteX4" fmla="*/ 2738438 w 3795713"/>
              <a:gd name="connsiteY4" fmla="*/ 395287 h 1933575"/>
              <a:gd name="connsiteX5" fmla="*/ 2600325 w 3795713"/>
              <a:gd name="connsiteY5" fmla="*/ 485775 h 1933575"/>
              <a:gd name="connsiteX6" fmla="*/ 2471738 w 3795713"/>
              <a:gd name="connsiteY6" fmla="*/ 671512 h 1933575"/>
              <a:gd name="connsiteX7" fmla="*/ 2357438 w 3795713"/>
              <a:gd name="connsiteY7" fmla="*/ 900112 h 1933575"/>
              <a:gd name="connsiteX8" fmla="*/ 2257425 w 3795713"/>
              <a:gd name="connsiteY8" fmla="*/ 971550 h 1933575"/>
              <a:gd name="connsiteX9" fmla="*/ 2138363 w 3795713"/>
              <a:gd name="connsiteY9" fmla="*/ 1047750 h 1933575"/>
              <a:gd name="connsiteX10" fmla="*/ 2090738 w 3795713"/>
              <a:gd name="connsiteY10" fmla="*/ 1047750 h 1933575"/>
              <a:gd name="connsiteX11" fmla="*/ 2024063 w 3795713"/>
              <a:gd name="connsiteY11" fmla="*/ 990600 h 1933575"/>
              <a:gd name="connsiteX12" fmla="*/ 1962150 w 3795713"/>
              <a:gd name="connsiteY12" fmla="*/ 942975 h 1933575"/>
              <a:gd name="connsiteX13" fmla="*/ 1866900 w 3795713"/>
              <a:gd name="connsiteY13" fmla="*/ 985837 h 1933575"/>
              <a:gd name="connsiteX14" fmla="*/ 1857375 w 3795713"/>
              <a:gd name="connsiteY14" fmla="*/ 1090612 h 1933575"/>
              <a:gd name="connsiteX15" fmla="*/ 1776413 w 3795713"/>
              <a:gd name="connsiteY15" fmla="*/ 1238250 h 1933575"/>
              <a:gd name="connsiteX16" fmla="*/ 1647825 w 3795713"/>
              <a:gd name="connsiteY16" fmla="*/ 1362075 h 1933575"/>
              <a:gd name="connsiteX17" fmla="*/ 1609725 w 3795713"/>
              <a:gd name="connsiteY17" fmla="*/ 1452562 h 1933575"/>
              <a:gd name="connsiteX18" fmla="*/ 1643063 w 3795713"/>
              <a:gd name="connsiteY18" fmla="*/ 1662112 h 1933575"/>
              <a:gd name="connsiteX19" fmla="*/ 1562100 w 3795713"/>
              <a:gd name="connsiteY19" fmla="*/ 1762125 h 1933575"/>
              <a:gd name="connsiteX20" fmla="*/ 1300163 w 3795713"/>
              <a:gd name="connsiteY20" fmla="*/ 1838325 h 1933575"/>
              <a:gd name="connsiteX21" fmla="*/ 985838 w 3795713"/>
              <a:gd name="connsiteY21" fmla="*/ 1914525 h 1933575"/>
              <a:gd name="connsiteX22" fmla="*/ 747713 w 3795713"/>
              <a:gd name="connsiteY22" fmla="*/ 1933575 h 1933575"/>
              <a:gd name="connsiteX23" fmla="*/ 561975 w 3795713"/>
              <a:gd name="connsiteY23" fmla="*/ 1895475 h 1933575"/>
              <a:gd name="connsiteX24" fmla="*/ 385763 w 3795713"/>
              <a:gd name="connsiteY24" fmla="*/ 1785937 h 1933575"/>
              <a:gd name="connsiteX25" fmla="*/ 309563 w 3795713"/>
              <a:gd name="connsiteY25" fmla="*/ 1700212 h 1933575"/>
              <a:gd name="connsiteX26" fmla="*/ 247650 w 3795713"/>
              <a:gd name="connsiteY26" fmla="*/ 1662112 h 1933575"/>
              <a:gd name="connsiteX27" fmla="*/ 142875 w 3795713"/>
              <a:gd name="connsiteY27" fmla="*/ 1709737 h 1933575"/>
              <a:gd name="connsiteX28" fmla="*/ 76200 w 3795713"/>
              <a:gd name="connsiteY28" fmla="*/ 1776412 h 1933575"/>
              <a:gd name="connsiteX29" fmla="*/ 0 w 3795713"/>
              <a:gd name="connsiteY29" fmla="*/ 1847850 h 1933575"/>
              <a:gd name="connsiteX0" fmla="*/ 3795713 w 3795713"/>
              <a:gd name="connsiteY0" fmla="*/ 0 h 1933575"/>
              <a:gd name="connsiteX1" fmla="*/ 3581400 w 3795713"/>
              <a:gd name="connsiteY1" fmla="*/ 128587 h 1933575"/>
              <a:gd name="connsiteX2" fmla="*/ 3338513 w 3795713"/>
              <a:gd name="connsiteY2" fmla="*/ 185737 h 1933575"/>
              <a:gd name="connsiteX3" fmla="*/ 2962275 w 3795713"/>
              <a:gd name="connsiteY3" fmla="*/ 295275 h 1933575"/>
              <a:gd name="connsiteX4" fmla="*/ 2738438 w 3795713"/>
              <a:gd name="connsiteY4" fmla="*/ 395287 h 1933575"/>
              <a:gd name="connsiteX5" fmla="*/ 2600325 w 3795713"/>
              <a:gd name="connsiteY5" fmla="*/ 485775 h 1933575"/>
              <a:gd name="connsiteX6" fmla="*/ 2471738 w 3795713"/>
              <a:gd name="connsiteY6" fmla="*/ 671512 h 1933575"/>
              <a:gd name="connsiteX7" fmla="*/ 2357438 w 3795713"/>
              <a:gd name="connsiteY7" fmla="*/ 900112 h 1933575"/>
              <a:gd name="connsiteX8" fmla="*/ 2257425 w 3795713"/>
              <a:gd name="connsiteY8" fmla="*/ 971550 h 1933575"/>
              <a:gd name="connsiteX9" fmla="*/ 2138363 w 3795713"/>
              <a:gd name="connsiteY9" fmla="*/ 1047750 h 1933575"/>
              <a:gd name="connsiteX10" fmla="*/ 2090738 w 3795713"/>
              <a:gd name="connsiteY10" fmla="*/ 1047750 h 1933575"/>
              <a:gd name="connsiteX11" fmla="*/ 2024063 w 3795713"/>
              <a:gd name="connsiteY11" fmla="*/ 990600 h 1933575"/>
              <a:gd name="connsiteX12" fmla="*/ 1947862 w 3795713"/>
              <a:gd name="connsiteY12" fmla="*/ 933450 h 1933575"/>
              <a:gd name="connsiteX13" fmla="*/ 1866900 w 3795713"/>
              <a:gd name="connsiteY13" fmla="*/ 985837 h 1933575"/>
              <a:gd name="connsiteX14" fmla="*/ 1857375 w 3795713"/>
              <a:gd name="connsiteY14" fmla="*/ 1090612 h 1933575"/>
              <a:gd name="connsiteX15" fmla="*/ 1776413 w 3795713"/>
              <a:gd name="connsiteY15" fmla="*/ 1238250 h 1933575"/>
              <a:gd name="connsiteX16" fmla="*/ 1647825 w 3795713"/>
              <a:gd name="connsiteY16" fmla="*/ 1362075 h 1933575"/>
              <a:gd name="connsiteX17" fmla="*/ 1609725 w 3795713"/>
              <a:gd name="connsiteY17" fmla="*/ 1452562 h 1933575"/>
              <a:gd name="connsiteX18" fmla="*/ 1643063 w 3795713"/>
              <a:gd name="connsiteY18" fmla="*/ 1662112 h 1933575"/>
              <a:gd name="connsiteX19" fmla="*/ 1562100 w 3795713"/>
              <a:gd name="connsiteY19" fmla="*/ 1762125 h 1933575"/>
              <a:gd name="connsiteX20" fmla="*/ 1300163 w 3795713"/>
              <a:gd name="connsiteY20" fmla="*/ 1838325 h 1933575"/>
              <a:gd name="connsiteX21" fmla="*/ 985838 w 3795713"/>
              <a:gd name="connsiteY21" fmla="*/ 1914525 h 1933575"/>
              <a:gd name="connsiteX22" fmla="*/ 747713 w 3795713"/>
              <a:gd name="connsiteY22" fmla="*/ 1933575 h 1933575"/>
              <a:gd name="connsiteX23" fmla="*/ 561975 w 3795713"/>
              <a:gd name="connsiteY23" fmla="*/ 1895475 h 1933575"/>
              <a:gd name="connsiteX24" fmla="*/ 385763 w 3795713"/>
              <a:gd name="connsiteY24" fmla="*/ 1785937 h 1933575"/>
              <a:gd name="connsiteX25" fmla="*/ 309563 w 3795713"/>
              <a:gd name="connsiteY25" fmla="*/ 1700212 h 1933575"/>
              <a:gd name="connsiteX26" fmla="*/ 247650 w 3795713"/>
              <a:gd name="connsiteY26" fmla="*/ 1662112 h 1933575"/>
              <a:gd name="connsiteX27" fmla="*/ 142875 w 3795713"/>
              <a:gd name="connsiteY27" fmla="*/ 1709737 h 1933575"/>
              <a:gd name="connsiteX28" fmla="*/ 76200 w 3795713"/>
              <a:gd name="connsiteY28" fmla="*/ 1776412 h 1933575"/>
              <a:gd name="connsiteX29" fmla="*/ 0 w 3795713"/>
              <a:gd name="connsiteY29" fmla="*/ 1847850 h 1933575"/>
              <a:gd name="connsiteX0" fmla="*/ 3795713 w 3795713"/>
              <a:gd name="connsiteY0" fmla="*/ 0 h 1933575"/>
              <a:gd name="connsiteX1" fmla="*/ 3581400 w 3795713"/>
              <a:gd name="connsiteY1" fmla="*/ 128587 h 1933575"/>
              <a:gd name="connsiteX2" fmla="*/ 3338513 w 3795713"/>
              <a:gd name="connsiteY2" fmla="*/ 185737 h 1933575"/>
              <a:gd name="connsiteX3" fmla="*/ 2962275 w 3795713"/>
              <a:gd name="connsiteY3" fmla="*/ 295275 h 1933575"/>
              <a:gd name="connsiteX4" fmla="*/ 2738438 w 3795713"/>
              <a:gd name="connsiteY4" fmla="*/ 395287 h 1933575"/>
              <a:gd name="connsiteX5" fmla="*/ 2600325 w 3795713"/>
              <a:gd name="connsiteY5" fmla="*/ 485775 h 1933575"/>
              <a:gd name="connsiteX6" fmla="*/ 2471738 w 3795713"/>
              <a:gd name="connsiteY6" fmla="*/ 671512 h 1933575"/>
              <a:gd name="connsiteX7" fmla="*/ 2357438 w 3795713"/>
              <a:gd name="connsiteY7" fmla="*/ 900112 h 1933575"/>
              <a:gd name="connsiteX8" fmla="*/ 2257425 w 3795713"/>
              <a:gd name="connsiteY8" fmla="*/ 971550 h 1933575"/>
              <a:gd name="connsiteX9" fmla="*/ 2138363 w 3795713"/>
              <a:gd name="connsiteY9" fmla="*/ 1047750 h 1933575"/>
              <a:gd name="connsiteX10" fmla="*/ 2090738 w 3795713"/>
              <a:gd name="connsiteY10" fmla="*/ 1047750 h 1933575"/>
              <a:gd name="connsiteX11" fmla="*/ 2024063 w 3795713"/>
              <a:gd name="connsiteY11" fmla="*/ 990600 h 1933575"/>
              <a:gd name="connsiteX12" fmla="*/ 1947862 w 3795713"/>
              <a:gd name="connsiteY12" fmla="*/ 933450 h 1933575"/>
              <a:gd name="connsiteX13" fmla="*/ 1866900 w 3795713"/>
              <a:gd name="connsiteY13" fmla="*/ 985837 h 1933575"/>
              <a:gd name="connsiteX14" fmla="*/ 1847850 w 3795713"/>
              <a:gd name="connsiteY14" fmla="*/ 1133475 h 1933575"/>
              <a:gd name="connsiteX15" fmla="*/ 1776413 w 3795713"/>
              <a:gd name="connsiteY15" fmla="*/ 1238250 h 1933575"/>
              <a:gd name="connsiteX16" fmla="*/ 1647825 w 3795713"/>
              <a:gd name="connsiteY16" fmla="*/ 1362075 h 1933575"/>
              <a:gd name="connsiteX17" fmla="*/ 1609725 w 3795713"/>
              <a:gd name="connsiteY17" fmla="*/ 1452562 h 1933575"/>
              <a:gd name="connsiteX18" fmla="*/ 1643063 w 3795713"/>
              <a:gd name="connsiteY18" fmla="*/ 1662112 h 1933575"/>
              <a:gd name="connsiteX19" fmla="*/ 1562100 w 3795713"/>
              <a:gd name="connsiteY19" fmla="*/ 1762125 h 1933575"/>
              <a:gd name="connsiteX20" fmla="*/ 1300163 w 3795713"/>
              <a:gd name="connsiteY20" fmla="*/ 1838325 h 1933575"/>
              <a:gd name="connsiteX21" fmla="*/ 985838 w 3795713"/>
              <a:gd name="connsiteY21" fmla="*/ 1914525 h 1933575"/>
              <a:gd name="connsiteX22" fmla="*/ 747713 w 3795713"/>
              <a:gd name="connsiteY22" fmla="*/ 1933575 h 1933575"/>
              <a:gd name="connsiteX23" fmla="*/ 561975 w 3795713"/>
              <a:gd name="connsiteY23" fmla="*/ 1895475 h 1933575"/>
              <a:gd name="connsiteX24" fmla="*/ 385763 w 3795713"/>
              <a:gd name="connsiteY24" fmla="*/ 1785937 h 1933575"/>
              <a:gd name="connsiteX25" fmla="*/ 309563 w 3795713"/>
              <a:gd name="connsiteY25" fmla="*/ 1700212 h 1933575"/>
              <a:gd name="connsiteX26" fmla="*/ 247650 w 3795713"/>
              <a:gd name="connsiteY26" fmla="*/ 1662112 h 1933575"/>
              <a:gd name="connsiteX27" fmla="*/ 142875 w 3795713"/>
              <a:gd name="connsiteY27" fmla="*/ 1709737 h 1933575"/>
              <a:gd name="connsiteX28" fmla="*/ 76200 w 3795713"/>
              <a:gd name="connsiteY28" fmla="*/ 1776412 h 1933575"/>
              <a:gd name="connsiteX29" fmla="*/ 0 w 3795713"/>
              <a:gd name="connsiteY29" fmla="*/ 1847850 h 1933575"/>
              <a:gd name="connsiteX0" fmla="*/ 3795713 w 3795713"/>
              <a:gd name="connsiteY0" fmla="*/ 0 h 1933575"/>
              <a:gd name="connsiteX1" fmla="*/ 3581400 w 3795713"/>
              <a:gd name="connsiteY1" fmla="*/ 128587 h 1933575"/>
              <a:gd name="connsiteX2" fmla="*/ 3338513 w 3795713"/>
              <a:gd name="connsiteY2" fmla="*/ 185737 h 1933575"/>
              <a:gd name="connsiteX3" fmla="*/ 2962275 w 3795713"/>
              <a:gd name="connsiteY3" fmla="*/ 295275 h 1933575"/>
              <a:gd name="connsiteX4" fmla="*/ 2738438 w 3795713"/>
              <a:gd name="connsiteY4" fmla="*/ 395287 h 1933575"/>
              <a:gd name="connsiteX5" fmla="*/ 2600325 w 3795713"/>
              <a:gd name="connsiteY5" fmla="*/ 485775 h 1933575"/>
              <a:gd name="connsiteX6" fmla="*/ 2471738 w 3795713"/>
              <a:gd name="connsiteY6" fmla="*/ 671512 h 1933575"/>
              <a:gd name="connsiteX7" fmla="*/ 2357438 w 3795713"/>
              <a:gd name="connsiteY7" fmla="*/ 900112 h 1933575"/>
              <a:gd name="connsiteX8" fmla="*/ 2251075 w 3795713"/>
              <a:gd name="connsiteY8" fmla="*/ 990600 h 1933575"/>
              <a:gd name="connsiteX9" fmla="*/ 2138363 w 3795713"/>
              <a:gd name="connsiteY9" fmla="*/ 1047750 h 1933575"/>
              <a:gd name="connsiteX10" fmla="*/ 2090738 w 3795713"/>
              <a:gd name="connsiteY10" fmla="*/ 1047750 h 1933575"/>
              <a:gd name="connsiteX11" fmla="*/ 2024063 w 3795713"/>
              <a:gd name="connsiteY11" fmla="*/ 990600 h 1933575"/>
              <a:gd name="connsiteX12" fmla="*/ 1947862 w 3795713"/>
              <a:gd name="connsiteY12" fmla="*/ 933450 h 1933575"/>
              <a:gd name="connsiteX13" fmla="*/ 1866900 w 3795713"/>
              <a:gd name="connsiteY13" fmla="*/ 985837 h 1933575"/>
              <a:gd name="connsiteX14" fmla="*/ 1847850 w 3795713"/>
              <a:gd name="connsiteY14" fmla="*/ 1133475 h 1933575"/>
              <a:gd name="connsiteX15" fmla="*/ 1776413 w 3795713"/>
              <a:gd name="connsiteY15" fmla="*/ 1238250 h 1933575"/>
              <a:gd name="connsiteX16" fmla="*/ 1647825 w 3795713"/>
              <a:gd name="connsiteY16" fmla="*/ 1362075 h 1933575"/>
              <a:gd name="connsiteX17" fmla="*/ 1609725 w 3795713"/>
              <a:gd name="connsiteY17" fmla="*/ 1452562 h 1933575"/>
              <a:gd name="connsiteX18" fmla="*/ 1643063 w 3795713"/>
              <a:gd name="connsiteY18" fmla="*/ 1662112 h 1933575"/>
              <a:gd name="connsiteX19" fmla="*/ 1562100 w 3795713"/>
              <a:gd name="connsiteY19" fmla="*/ 1762125 h 1933575"/>
              <a:gd name="connsiteX20" fmla="*/ 1300163 w 3795713"/>
              <a:gd name="connsiteY20" fmla="*/ 1838325 h 1933575"/>
              <a:gd name="connsiteX21" fmla="*/ 985838 w 3795713"/>
              <a:gd name="connsiteY21" fmla="*/ 1914525 h 1933575"/>
              <a:gd name="connsiteX22" fmla="*/ 747713 w 3795713"/>
              <a:gd name="connsiteY22" fmla="*/ 1933575 h 1933575"/>
              <a:gd name="connsiteX23" fmla="*/ 561975 w 3795713"/>
              <a:gd name="connsiteY23" fmla="*/ 1895475 h 1933575"/>
              <a:gd name="connsiteX24" fmla="*/ 385763 w 3795713"/>
              <a:gd name="connsiteY24" fmla="*/ 1785937 h 1933575"/>
              <a:gd name="connsiteX25" fmla="*/ 309563 w 3795713"/>
              <a:gd name="connsiteY25" fmla="*/ 1700212 h 1933575"/>
              <a:gd name="connsiteX26" fmla="*/ 247650 w 3795713"/>
              <a:gd name="connsiteY26" fmla="*/ 1662112 h 1933575"/>
              <a:gd name="connsiteX27" fmla="*/ 142875 w 3795713"/>
              <a:gd name="connsiteY27" fmla="*/ 1709737 h 1933575"/>
              <a:gd name="connsiteX28" fmla="*/ 76200 w 3795713"/>
              <a:gd name="connsiteY28" fmla="*/ 1776412 h 1933575"/>
              <a:gd name="connsiteX29" fmla="*/ 0 w 3795713"/>
              <a:gd name="connsiteY29" fmla="*/ 1847850 h 1933575"/>
              <a:gd name="connsiteX0" fmla="*/ 3802063 w 3802063"/>
              <a:gd name="connsiteY0" fmla="*/ 0 h 1936750"/>
              <a:gd name="connsiteX1" fmla="*/ 3581400 w 3802063"/>
              <a:gd name="connsiteY1" fmla="*/ 131762 h 1936750"/>
              <a:gd name="connsiteX2" fmla="*/ 3338513 w 3802063"/>
              <a:gd name="connsiteY2" fmla="*/ 188912 h 1936750"/>
              <a:gd name="connsiteX3" fmla="*/ 2962275 w 3802063"/>
              <a:gd name="connsiteY3" fmla="*/ 298450 h 1936750"/>
              <a:gd name="connsiteX4" fmla="*/ 2738438 w 3802063"/>
              <a:gd name="connsiteY4" fmla="*/ 398462 h 1936750"/>
              <a:gd name="connsiteX5" fmla="*/ 2600325 w 3802063"/>
              <a:gd name="connsiteY5" fmla="*/ 488950 h 1936750"/>
              <a:gd name="connsiteX6" fmla="*/ 2471738 w 3802063"/>
              <a:gd name="connsiteY6" fmla="*/ 674687 h 1936750"/>
              <a:gd name="connsiteX7" fmla="*/ 2357438 w 3802063"/>
              <a:gd name="connsiteY7" fmla="*/ 903287 h 1936750"/>
              <a:gd name="connsiteX8" fmla="*/ 2251075 w 3802063"/>
              <a:gd name="connsiteY8" fmla="*/ 993775 h 1936750"/>
              <a:gd name="connsiteX9" fmla="*/ 2138363 w 3802063"/>
              <a:gd name="connsiteY9" fmla="*/ 1050925 h 1936750"/>
              <a:gd name="connsiteX10" fmla="*/ 2090738 w 3802063"/>
              <a:gd name="connsiteY10" fmla="*/ 1050925 h 1936750"/>
              <a:gd name="connsiteX11" fmla="*/ 2024063 w 3802063"/>
              <a:gd name="connsiteY11" fmla="*/ 993775 h 1936750"/>
              <a:gd name="connsiteX12" fmla="*/ 1947862 w 3802063"/>
              <a:gd name="connsiteY12" fmla="*/ 936625 h 1936750"/>
              <a:gd name="connsiteX13" fmla="*/ 1866900 w 3802063"/>
              <a:gd name="connsiteY13" fmla="*/ 989012 h 1936750"/>
              <a:gd name="connsiteX14" fmla="*/ 1847850 w 3802063"/>
              <a:gd name="connsiteY14" fmla="*/ 1136650 h 1936750"/>
              <a:gd name="connsiteX15" fmla="*/ 1776413 w 3802063"/>
              <a:gd name="connsiteY15" fmla="*/ 1241425 h 1936750"/>
              <a:gd name="connsiteX16" fmla="*/ 1647825 w 3802063"/>
              <a:gd name="connsiteY16" fmla="*/ 1365250 h 1936750"/>
              <a:gd name="connsiteX17" fmla="*/ 1609725 w 3802063"/>
              <a:gd name="connsiteY17" fmla="*/ 1455737 h 1936750"/>
              <a:gd name="connsiteX18" fmla="*/ 1643063 w 3802063"/>
              <a:gd name="connsiteY18" fmla="*/ 1665287 h 1936750"/>
              <a:gd name="connsiteX19" fmla="*/ 1562100 w 3802063"/>
              <a:gd name="connsiteY19" fmla="*/ 1765300 h 1936750"/>
              <a:gd name="connsiteX20" fmla="*/ 1300163 w 3802063"/>
              <a:gd name="connsiteY20" fmla="*/ 1841500 h 1936750"/>
              <a:gd name="connsiteX21" fmla="*/ 985838 w 3802063"/>
              <a:gd name="connsiteY21" fmla="*/ 1917700 h 1936750"/>
              <a:gd name="connsiteX22" fmla="*/ 747713 w 3802063"/>
              <a:gd name="connsiteY22" fmla="*/ 1936750 h 1936750"/>
              <a:gd name="connsiteX23" fmla="*/ 561975 w 3802063"/>
              <a:gd name="connsiteY23" fmla="*/ 1898650 h 1936750"/>
              <a:gd name="connsiteX24" fmla="*/ 385763 w 3802063"/>
              <a:gd name="connsiteY24" fmla="*/ 1789112 h 1936750"/>
              <a:gd name="connsiteX25" fmla="*/ 309563 w 3802063"/>
              <a:gd name="connsiteY25" fmla="*/ 1703387 h 1936750"/>
              <a:gd name="connsiteX26" fmla="*/ 247650 w 3802063"/>
              <a:gd name="connsiteY26" fmla="*/ 1665287 h 1936750"/>
              <a:gd name="connsiteX27" fmla="*/ 142875 w 3802063"/>
              <a:gd name="connsiteY27" fmla="*/ 1712912 h 1936750"/>
              <a:gd name="connsiteX28" fmla="*/ 76200 w 3802063"/>
              <a:gd name="connsiteY28" fmla="*/ 1779587 h 1936750"/>
              <a:gd name="connsiteX29" fmla="*/ 0 w 3802063"/>
              <a:gd name="connsiteY29" fmla="*/ 1851025 h 1936750"/>
              <a:gd name="connsiteX0" fmla="*/ 3789363 w 3789363"/>
              <a:gd name="connsiteY0" fmla="*/ 0 h 1933575"/>
              <a:gd name="connsiteX1" fmla="*/ 3581400 w 3789363"/>
              <a:gd name="connsiteY1" fmla="*/ 128587 h 1933575"/>
              <a:gd name="connsiteX2" fmla="*/ 3338513 w 3789363"/>
              <a:gd name="connsiteY2" fmla="*/ 185737 h 1933575"/>
              <a:gd name="connsiteX3" fmla="*/ 2962275 w 3789363"/>
              <a:gd name="connsiteY3" fmla="*/ 295275 h 1933575"/>
              <a:gd name="connsiteX4" fmla="*/ 2738438 w 3789363"/>
              <a:gd name="connsiteY4" fmla="*/ 395287 h 1933575"/>
              <a:gd name="connsiteX5" fmla="*/ 2600325 w 3789363"/>
              <a:gd name="connsiteY5" fmla="*/ 485775 h 1933575"/>
              <a:gd name="connsiteX6" fmla="*/ 2471738 w 3789363"/>
              <a:gd name="connsiteY6" fmla="*/ 671512 h 1933575"/>
              <a:gd name="connsiteX7" fmla="*/ 2357438 w 3789363"/>
              <a:gd name="connsiteY7" fmla="*/ 900112 h 1933575"/>
              <a:gd name="connsiteX8" fmla="*/ 2251075 w 3789363"/>
              <a:gd name="connsiteY8" fmla="*/ 990600 h 1933575"/>
              <a:gd name="connsiteX9" fmla="*/ 2138363 w 3789363"/>
              <a:gd name="connsiteY9" fmla="*/ 1047750 h 1933575"/>
              <a:gd name="connsiteX10" fmla="*/ 2090738 w 3789363"/>
              <a:gd name="connsiteY10" fmla="*/ 1047750 h 1933575"/>
              <a:gd name="connsiteX11" fmla="*/ 2024063 w 3789363"/>
              <a:gd name="connsiteY11" fmla="*/ 990600 h 1933575"/>
              <a:gd name="connsiteX12" fmla="*/ 1947862 w 3789363"/>
              <a:gd name="connsiteY12" fmla="*/ 933450 h 1933575"/>
              <a:gd name="connsiteX13" fmla="*/ 1866900 w 3789363"/>
              <a:gd name="connsiteY13" fmla="*/ 985837 h 1933575"/>
              <a:gd name="connsiteX14" fmla="*/ 1847850 w 3789363"/>
              <a:gd name="connsiteY14" fmla="*/ 1133475 h 1933575"/>
              <a:gd name="connsiteX15" fmla="*/ 1776413 w 3789363"/>
              <a:gd name="connsiteY15" fmla="*/ 1238250 h 1933575"/>
              <a:gd name="connsiteX16" fmla="*/ 1647825 w 3789363"/>
              <a:gd name="connsiteY16" fmla="*/ 1362075 h 1933575"/>
              <a:gd name="connsiteX17" fmla="*/ 1609725 w 3789363"/>
              <a:gd name="connsiteY17" fmla="*/ 1452562 h 1933575"/>
              <a:gd name="connsiteX18" fmla="*/ 1643063 w 3789363"/>
              <a:gd name="connsiteY18" fmla="*/ 1662112 h 1933575"/>
              <a:gd name="connsiteX19" fmla="*/ 1562100 w 3789363"/>
              <a:gd name="connsiteY19" fmla="*/ 1762125 h 1933575"/>
              <a:gd name="connsiteX20" fmla="*/ 1300163 w 3789363"/>
              <a:gd name="connsiteY20" fmla="*/ 1838325 h 1933575"/>
              <a:gd name="connsiteX21" fmla="*/ 985838 w 3789363"/>
              <a:gd name="connsiteY21" fmla="*/ 1914525 h 1933575"/>
              <a:gd name="connsiteX22" fmla="*/ 747713 w 3789363"/>
              <a:gd name="connsiteY22" fmla="*/ 1933575 h 1933575"/>
              <a:gd name="connsiteX23" fmla="*/ 561975 w 3789363"/>
              <a:gd name="connsiteY23" fmla="*/ 1895475 h 1933575"/>
              <a:gd name="connsiteX24" fmla="*/ 385763 w 3789363"/>
              <a:gd name="connsiteY24" fmla="*/ 1785937 h 1933575"/>
              <a:gd name="connsiteX25" fmla="*/ 309563 w 3789363"/>
              <a:gd name="connsiteY25" fmla="*/ 1700212 h 1933575"/>
              <a:gd name="connsiteX26" fmla="*/ 247650 w 3789363"/>
              <a:gd name="connsiteY26" fmla="*/ 1662112 h 1933575"/>
              <a:gd name="connsiteX27" fmla="*/ 142875 w 3789363"/>
              <a:gd name="connsiteY27" fmla="*/ 1709737 h 1933575"/>
              <a:gd name="connsiteX28" fmla="*/ 76200 w 3789363"/>
              <a:gd name="connsiteY28" fmla="*/ 1776412 h 1933575"/>
              <a:gd name="connsiteX29" fmla="*/ 0 w 3789363"/>
              <a:gd name="connsiteY29" fmla="*/ 1847850 h 1933575"/>
              <a:gd name="connsiteX0" fmla="*/ 3773488 w 3773488"/>
              <a:gd name="connsiteY0" fmla="*/ 0 h 1933575"/>
              <a:gd name="connsiteX1" fmla="*/ 3565525 w 3773488"/>
              <a:gd name="connsiteY1" fmla="*/ 128587 h 1933575"/>
              <a:gd name="connsiteX2" fmla="*/ 3322638 w 3773488"/>
              <a:gd name="connsiteY2" fmla="*/ 185737 h 1933575"/>
              <a:gd name="connsiteX3" fmla="*/ 2946400 w 3773488"/>
              <a:gd name="connsiteY3" fmla="*/ 295275 h 1933575"/>
              <a:gd name="connsiteX4" fmla="*/ 2722563 w 3773488"/>
              <a:gd name="connsiteY4" fmla="*/ 395287 h 1933575"/>
              <a:gd name="connsiteX5" fmla="*/ 2584450 w 3773488"/>
              <a:gd name="connsiteY5" fmla="*/ 485775 h 1933575"/>
              <a:gd name="connsiteX6" fmla="*/ 2455863 w 3773488"/>
              <a:gd name="connsiteY6" fmla="*/ 671512 h 1933575"/>
              <a:gd name="connsiteX7" fmla="*/ 2341563 w 3773488"/>
              <a:gd name="connsiteY7" fmla="*/ 900112 h 1933575"/>
              <a:gd name="connsiteX8" fmla="*/ 2235200 w 3773488"/>
              <a:gd name="connsiteY8" fmla="*/ 990600 h 1933575"/>
              <a:gd name="connsiteX9" fmla="*/ 2122488 w 3773488"/>
              <a:gd name="connsiteY9" fmla="*/ 1047750 h 1933575"/>
              <a:gd name="connsiteX10" fmla="*/ 2074863 w 3773488"/>
              <a:gd name="connsiteY10" fmla="*/ 1047750 h 1933575"/>
              <a:gd name="connsiteX11" fmla="*/ 2008188 w 3773488"/>
              <a:gd name="connsiteY11" fmla="*/ 990600 h 1933575"/>
              <a:gd name="connsiteX12" fmla="*/ 1931987 w 3773488"/>
              <a:gd name="connsiteY12" fmla="*/ 933450 h 1933575"/>
              <a:gd name="connsiteX13" fmla="*/ 1851025 w 3773488"/>
              <a:gd name="connsiteY13" fmla="*/ 985837 h 1933575"/>
              <a:gd name="connsiteX14" fmla="*/ 1831975 w 3773488"/>
              <a:gd name="connsiteY14" fmla="*/ 1133475 h 1933575"/>
              <a:gd name="connsiteX15" fmla="*/ 1760538 w 3773488"/>
              <a:gd name="connsiteY15" fmla="*/ 1238250 h 1933575"/>
              <a:gd name="connsiteX16" fmla="*/ 1631950 w 3773488"/>
              <a:gd name="connsiteY16" fmla="*/ 1362075 h 1933575"/>
              <a:gd name="connsiteX17" fmla="*/ 1593850 w 3773488"/>
              <a:gd name="connsiteY17" fmla="*/ 1452562 h 1933575"/>
              <a:gd name="connsiteX18" fmla="*/ 1627188 w 3773488"/>
              <a:gd name="connsiteY18" fmla="*/ 1662112 h 1933575"/>
              <a:gd name="connsiteX19" fmla="*/ 1546225 w 3773488"/>
              <a:gd name="connsiteY19" fmla="*/ 1762125 h 1933575"/>
              <a:gd name="connsiteX20" fmla="*/ 1284288 w 3773488"/>
              <a:gd name="connsiteY20" fmla="*/ 1838325 h 1933575"/>
              <a:gd name="connsiteX21" fmla="*/ 969963 w 3773488"/>
              <a:gd name="connsiteY21" fmla="*/ 1914525 h 1933575"/>
              <a:gd name="connsiteX22" fmla="*/ 731838 w 3773488"/>
              <a:gd name="connsiteY22" fmla="*/ 1933575 h 1933575"/>
              <a:gd name="connsiteX23" fmla="*/ 546100 w 3773488"/>
              <a:gd name="connsiteY23" fmla="*/ 1895475 h 1933575"/>
              <a:gd name="connsiteX24" fmla="*/ 369888 w 3773488"/>
              <a:gd name="connsiteY24" fmla="*/ 1785937 h 1933575"/>
              <a:gd name="connsiteX25" fmla="*/ 293688 w 3773488"/>
              <a:gd name="connsiteY25" fmla="*/ 1700212 h 1933575"/>
              <a:gd name="connsiteX26" fmla="*/ 231775 w 3773488"/>
              <a:gd name="connsiteY26" fmla="*/ 1662112 h 1933575"/>
              <a:gd name="connsiteX27" fmla="*/ 127000 w 3773488"/>
              <a:gd name="connsiteY27" fmla="*/ 1709737 h 1933575"/>
              <a:gd name="connsiteX28" fmla="*/ 60325 w 3773488"/>
              <a:gd name="connsiteY28" fmla="*/ 1776412 h 1933575"/>
              <a:gd name="connsiteX29" fmla="*/ 0 w 3773488"/>
              <a:gd name="connsiteY29" fmla="*/ 1841500 h 1933575"/>
              <a:gd name="connsiteX0" fmla="*/ 3786188 w 3786188"/>
              <a:gd name="connsiteY0" fmla="*/ 0 h 1933575"/>
              <a:gd name="connsiteX1" fmla="*/ 3578225 w 3786188"/>
              <a:gd name="connsiteY1" fmla="*/ 128587 h 1933575"/>
              <a:gd name="connsiteX2" fmla="*/ 3335338 w 3786188"/>
              <a:gd name="connsiteY2" fmla="*/ 185737 h 1933575"/>
              <a:gd name="connsiteX3" fmla="*/ 2959100 w 3786188"/>
              <a:gd name="connsiteY3" fmla="*/ 295275 h 1933575"/>
              <a:gd name="connsiteX4" fmla="*/ 2735263 w 3786188"/>
              <a:gd name="connsiteY4" fmla="*/ 395287 h 1933575"/>
              <a:gd name="connsiteX5" fmla="*/ 2597150 w 3786188"/>
              <a:gd name="connsiteY5" fmla="*/ 485775 h 1933575"/>
              <a:gd name="connsiteX6" fmla="*/ 2468563 w 3786188"/>
              <a:gd name="connsiteY6" fmla="*/ 671512 h 1933575"/>
              <a:gd name="connsiteX7" fmla="*/ 2354263 w 3786188"/>
              <a:gd name="connsiteY7" fmla="*/ 900112 h 1933575"/>
              <a:gd name="connsiteX8" fmla="*/ 2247900 w 3786188"/>
              <a:gd name="connsiteY8" fmla="*/ 990600 h 1933575"/>
              <a:gd name="connsiteX9" fmla="*/ 2135188 w 3786188"/>
              <a:gd name="connsiteY9" fmla="*/ 1047750 h 1933575"/>
              <a:gd name="connsiteX10" fmla="*/ 2087563 w 3786188"/>
              <a:gd name="connsiteY10" fmla="*/ 1047750 h 1933575"/>
              <a:gd name="connsiteX11" fmla="*/ 2020888 w 3786188"/>
              <a:gd name="connsiteY11" fmla="*/ 990600 h 1933575"/>
              <a:gd name="connsiteX12" fmla="*/ 1944687 w 3786188"/>
              <a:gd name="connsiteY12" fmla="*/ 933450 h 1933575"/>
              <a:gd name="connsiteX13" fmla="*/ 1863725 w 3786188"/>
              <a:gd name="connsiteY13" fmla="*/ 985837 h 1933575"/>
              <a:gd name="connsiteX14" fmla="*/ 1844675 w 3786188"/>
              <a:gd name="connsiteY14" fmla="*/ 1133475 h 1933575"/>
              <a:gd name="connsiteX15" fmla="*/ 1773238 w 3786188"/>
              <a:gd name="connsiteY15" fmla="*/ 1238250 h 1933575"/>
              <a:gd name="connsiteX16" fmla="*/ 1644650 w 3786188"/>
              <a:gd name="connsiteY16" fmla="*/ 1362075 h 1933575"/>
              <a:gd name="connsiteX17" fmla="*/ 1606550 w 3786188"/>
              <a:gd name="connsiteY17" fmla="*/ 1452562 h 1933575"/>
              <a:gd name="connsiteX18" fmla="*/ 1639888 w 3786188"/>
              <a:gd name="connsiteY18" fmla="*/ 1662112 h 1933575"/>
              <a:gd name="connsiteX19" fmla="*/ 1558925 w 3786188"/>
              <a:gd name="connsiteY19" fmla="*/ 1762125 h 1933575"/>
              <a:gd name="connsiteX20" fmla="*/ 1296988 w 3786188"/>
              <a:gd name="connsiteY20" fmla="*/ 1838325 h 1933575"/>
              <a:gd name="connsiteX21" fmla="*/ 982663 w 3786188"/>
              <a:gd name="connsiteY21" fmla="*/ 1914525 h 1933575"/>
              <a:gd name="connsiteX22" fmla="*/ 744538 w 3786188"/>
              <a:gd name="connsiteY22" fmla="*/ 1933575 h 1933575"/>
              <a:gd name="connsiteX23" fmla="*/ 558800 w 3786188"/>
              <a:gd name="connsiteY23" fmla="*/ 1895475 h 1933575"/>
              <a:gd name="connsiteX24" fmla="*/ 382588 w 3786188"/>
              <a:gd name="connsiteY24" fmla="*/ 1785937 h 1933575"/>
              <a:gd name="connsiteX25" fmla="*/ 306388 w 3786188"/>
              <a:gd name="connsiteY25" fmla="*/ 1700212 h 1933575"/>
              <a:gd name="connsiteX26" fmla="*/ 244475 w 3786188"/>
              <a:gd name="connsiteY26" fmla="*/ 1662112 h 1933575"/>
              <a:gd name="connsiteX27" fmla="*/ 139700 w 3786188"/>
              <a:gd name="connsiteY27" fmla="*/ 1709737 h 1933575"/>
              <a:gd name="connsiteX28" fmla="*/ 73025 w 3786188"/>
              <a:gd name="connsiteY28" fmla="*/ 1776412 h 1933575"/>
              <a:gd name="connsiteX29" fmla="*/ 0 w 3786188"/>
              <a:gd name="connsiteY29" fmla="*/ 1854200 h 1933575"/>
              <a:gd name="connsiteX0" fmla="*/ 3776663 w 3776663"/>
              <a:gd name="connsiteY0" fmla="*/ 0 h 1933575"/>
              <a:gd name="connsiteX1" fmla="*/ 3568700 w 3776663"/>
              <a:gd name="connsiteY1" fmla="*/ 128587 h 1933575"/>
              <a:gd name="connsiteX2" fmla="*/ 3325813 w 3776663"/>
              <a:gd name="connsiteY2" fmla="*/ 185737 h 1933575"/>
              <a:gd name="connsiteX3" fmla="*/ 2949575 w 3776663"/>
              <a:gd name="connsiteY3" fmla="*/ 295275 h 1933575"/>
              <a:gd name="connsiteX4" fmla="*/ 2725738 w 3776663"/>
              <a:gd name="connsiteY4" fmla="*/ 395287 h 1933575"/>
              <a:gd name="connsiteX5" fmla="*/ 2587625 w 3776663"/>
              <a:gd name="connsiteY5" fmla="*/ 485775 h 1933575"/>
              <a:gd name="connsiteX6" fmla="*/ 2459038 w 3776663"/>
              <a:gd name="connsiteY6" fmla="*/ 671512 h 1933575"/>
              <a:gd name="connsiteX7" fmla="*/ 2344738 w 3776663"/>
              <a:gd name="connsiteY7" fmla="*/ 900112 h 1933575"/>
              <a:gd name="connsiteX8" fmla="*/ 2238375 w 3776663"/>
              <a:gd name="connsiteY8" fmla="*/ 990600 h 1933575"/>
              <a:gd name="connsiteX9" fmla="*/ 2125663 w 3776663"/>
              <a:gd name="connsiteY9" fmla="*/ 1047750 h 1933575"/>
              <a:gd name="connsiteX10" fmla="*/ 2078038 w 3776663"/>
              <a:gd name="connsiteY10" fmla="*/ 1047750 h 1933575"/>
              <a:gd name="connsiteX11" fmla="*/ 2011363 w 3776663"/>
              <a:gd name="connsiteY11" fmla="*/ 990600 h 1933575"/>
              <a:gd name="connsiteX12" fmla="*/ 1935162 w 3776663"/>
              <a:gd name="connsiteY12" fmla="*/ 933450 h 1933575"/>
              <a:gd name="connsiteX13" fmla="*/ 1854200 w 3776663"/>
              <a:gd name="connsiteY13" fmla="*/ 985837 h 1933575"/>
              <a:gd name="connsiteX14" fmla="*/ 1835150 w 3776663"/>
              <a:gd name="connsiteY14" fmla="*/ 1133475 h 1933575"/>
              <a:gd name="connsiteX15" fmla="*/ 1763713 w 3776663"/>
              <a:gd name="connsiteY15" fmla="*/ 1238250 h 1933575"/>
              <a:gd name="connsiteX16" fmla="*/ 1635125 w 3776663"/>
              <a:gd name="connsiteY16" fmla="*/ 1362075 h 1933575"/>
              <a:gd name="connsiteX17" fmla="*/ 1597025 w 3776663"/>
              <a:gd name="connsiteY17" fmla="*/ 1452562 h 1933575"/>
              <a:gd name="connsiteX18" fmla="*/ 1630363 w 3776663"/>
              <a:gd name="connsiteY18" fmla="*/ 1662112 h 1933575"/>
              <a:gd name="connsiteX19" fmla="*/ 1549400 w 3776663"/>
              <a:gd name="connsiteY19" fmla="*/ 1762125 h 1933575"/>
              <a:gd name="connsiteX20" fmla="*/ 1287463 w 3776663"/>
              <a:gd name="connsiteY20" fmla="*/ 1838325 h 1933575"/>
              <a:gd name="connsiteX21" fmla="*/ 973138 w 3776663"/>
              <a:gd name="connsiteY21" fmla="*/ 1914525 h 1933575"/>
              <a:gd name="connsiteX22" fmla="*/ 735013 w 3776663"/>
              <a:gd name="connsiteY22" fmla="*/ 1933575 h 1933575"/>
              <a:gd name="connsiteX23" fmla="*/ 549275 w 3776663"/>
              <a:gd name="connsiteY23" fmla="*/ 1895475 h 1933575"/>
              <a:gd name="connsiteX24" fmla="*/ 373063 w 3776663"/>
              <a:gd name="connsiteY24" fmla="*/ 1785937 h 1933575"/>
              <a:gd name="connsiteX25" fmla="*/ 296863 w 3776663"/>
              <a:gd name="connsiteY25" fmla="*/ 1700212 h 1933575"/>
              <a:gd name="connsiteX26" fmla="*/ 234950 w 3776663"/>
              <a:gd name="connsiteY26" fmla="*/ 1662112 h 1933575"/>
              <a:gd name="connsiteX27" fmla="*/ 130175 w 3776663"/>
              <a:gd name="connsiteY27" fmla="*/ 1709737 h 1933575"/>
              <a:gd name="connsiteX28" fmla="*/ 63500 w 3776663"/>
              <a:gd name="connsiteY28" fmla="*/ 1776412 h 1933575"/>
              <a:gd name="connsiteX29" fmla="*/ 0 w 3776663"/>
              <a:gd name="connsiteY29" fmla="*/ 1835150 h 1933575"/>
              <a:gd name="connsiteX0" fmla="*/ 3774282 w 3774282"/>
              <a:gd name="connsiteY0" fmla="*/ 0 h 1933575"/>
              <a:gd name="connsiteX1" fmla="*/ 3566319 w 3774282"/>
              <a:gd name="connsiteY1" fmla="*/ 128587 h 1933575"/>
              <a:gd name="connsiteX2" fmla="*/ 3323432 w 3774282"/>
              <a:gd name="connsiteY2" fmla="*/ 185737 h 1933575"/>
              <a:gd name="connsiteX3" fmla="*/ 2947194 w 3774282"/>
              <a:gd name="connsiteY3" fmla="*/ 295275 h 1933575"/>
              <a:gd name="connsiteX4" fmla="*/ 2723357 w 3774282"/>
              <a:gd name="connsiteY4" fmla="*/ 395287 h 1933575"/>
              <a:gd name="connsiteX5" fmla="*/ 2585244 w 3774282"/>
              <a:gd name="connsiteY5" fmla="*/ 485775 h 1933575"/>
              <a:gd name="connsiteX6" fmla="*/ 2456657 w 3774282"/>
              <a:gd name="connsiteY6" fmla="*/ 671512 h 1933575"/>
              <a:gd name="connsiteX7" fmla="*/ 2342357 w 3774282"/>
              <a:gd name="connsiteY7" fmla="*/ 900112 h 1933575"/>
              <a:gd name="connsiteX8" fmla="*/ 2235994 w 3774282"/>
              <a:gd name="connsiteY8" fmla="*/ 990600 h 1933575"/>
              <a:gd name="connsiteX9" fmla="*/ 2123282 w 3774282"/>
              <a:gd name="connsiteY9" fmla="*/ 1047750 h 1933575"/>
              <a:gd name="connsiteX10" fmla="*/ 2075657 w 3774282"/>
              <a:gd name="connsiteY10" fmla="*/ 1047750 h 1933575"/>
              <a:gd name="connsiteX11" fmla="*/ 2008982 w 3774282"/>
              <a:gd name="connsiteY11" fmla="*/ 990600 h 1933575"/>
              <a:gd name="connsiteX12" fmla="*/ 1932781 w 3774282"/>
              <a:gd name="connsiteY12" fmla="*/ 933450 h 1933575"/>
              <a:gd name="connsiteX13" fmla="*/ 1851819 w 3774282"/>
              <a:gd name="connsiteY13" fmla="*/ 985837 h 1933575"/>
              <a:gd name="connsiteX14" fmla="*/ 1832769 w 3774282"/>
              <a:gd name="connsiteY14" fmla="*/ 1133475 h 1933575"/>
              <a:gd name="connsiteX15" fmla="*/ 1761332 w 3774282"/>
              <a:gd name="connsiteY15" fmla="*/ 1238250 h 1933575"/>
              <a:gd name="connsiteX16" fmla="*/ 1632744 w 3774282"/>
              <a:gd name="connsiteY16" fmla="*/ 1362075 h 1933575"/>
              <a:gd name="connsiteX17" fmla="*/ 1594644 w 3774282"/>
              <a:gd name="connsiteY17" fmla="*/ 1452562 h 1933575"/>
              <a:gd name="connsiteX18" fmla="*/ 1627982 w 3774282"/>
              <a:gd name="connsiteY18" fmla="*/ 1662112 h 1933575"/>
              <a:gd name="connsiteX19" fmla="*/ 1547019 w 3774282"/>
              <a:gd name="connsiteY19" fmla="*/ 1762125 h 1933575"/>
              <a:gd name="connsiteX20" fmla="*/ 1285082 w 3774282"/>
              <a:gd name="connsiteY20" fmla="*/ 1838325 h 1933575"/>
              <a:gd name="connsiteX21" fmla="*/ 970757 w 3774282"/>
              <a:gd name="connsiteY21" fmla="*/ 1914525 h 1933575"/>
              <a:gd name="connsiteX22" fmla="*/ 732632 w 3774282"/>
              <a:gd name="connsiteY22" fmla="*/ 1933575 h 1933575"/>
              <a:gd name="connsiteX23" fmla="*/ 546894 w 3774282"/>
              <a:gd name="connsiteY23" fmla="*/ 1895475 h 1933575"/>
              <a:gd name="connsiteX24" fmla="*/ 370682 w 3774282"/>
              <a:gd name="connsiteY24" fmla="*/ 1785937 h 1933575"/>
              <a:gd name="connsiteX25" fmla="*/ 294482 w 3774282"/>
              <a:gd name="connsiteY25" fmla="*/ 1700212 h 1933575"/>
              <a:gd name="connsiteX26" fmla="*/ 232569 w 3774282"/>
              <a:gd name="connsiteY26" fmla="*/ 1662112 h 1933575"/>
              <a:gd name="connsiteX27" fmla="*/ 127794 w 3774282"/>
              <a:gd name="connsiteY27" fmla="*/ 1709737 h 1933575"/>
              <a:gd name="connsiteX28" fmla="*/ 61119 w 3774282"/>
              <a:gd name="connsiteY28" fmla="*/ 1776412 h 1933575"/>
              <a:gd name="connsiteX29" fmla="*/ 0 w 3774282"/>
              <a:gd name="connsiteY29" fmla="*/ 1837532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74282" h="1933575">
                <a:moveTo>
                  <a:pt x="3774282" y="0"/>
                </a:moveTo>
                <a:cubicBezTo>
                  <a:pt x="3705225" y="48815"/>
                  <a:pt x="3641461" y="97631"/>
                  <a:pt x="3566319" y="128587"/>
                </a:cubicBezTo>
                <a:cubicBezTo>
                  <a:pt x="3491177" y="159543"/>
                  <a:pt x="3426619" y="157956"/>
                  <a:pt x="3323432" y="185737"/>
                </a:cubicBezTo>
                <a:cubicBezTo>
                  <a:pt x="3220244" y="213518"/>
                  <a:pt x="3047206" y="260350"/>
                  <a:pt x="2947194" y="295275"/>
                </a:cubicBezTo>
                <a:cubicBezTo>
                  <a:pt x="2847182" y="330200"/>
                  <a:pt x="2783682" y="363537"/>
                  <a:pt x="2723357" y="395287"/>
                </a:cubicBezTo>
                <a:cubicBezTo>
                  <a:pt x="2663032" y="427037"/>
                  <a:pt x="2629694" y="439738"/>
                  <a:pt x="2585244" y="485775"/>
                </a:cubicBezTo>
                <a:cubicBezTo>
                  <a:pt x="2540794" y="531812"/>
                  <a:pt x="2497138" y="602456"/>
                  <a:pt x="2456657" y="671512"/>
                </a:cubicBezTo>
                <a:cubicBezTo>
                  <a:pt x="2416176" y="740568"/>
                  <a:pt x="2379134" y="846931"/>
                  <a:pt x="2342357" y="900112"/>
                </a:cubicBezTo>
                <a:cubicBezTo>
                  <a:pt x="2305580" y="953293"/>
                  <a:pt x="2272506" y="965994"/>
                  <a:pt x="2235994" y="990600"/>
                </a:cubicBezTo>
                <a:cubicBezTo>
                  <a:pt x="2199481" y="1015206"/>
                  <a:pt x="2150005" y="1038225"/>
                  <a:pt x="2123282" y="1047750"/>
                </a:cubicBezTo>
                <a:cubicBezTo>
                  <a:pt x="2096559" y="1057275"/>
                  <a:pt x="2094707" y="1057275"/>
                  <a:pt x="2075657" y="1047750"/>
                </a:cubicBezTo>
                <a:cubicBezTo>
                  <a:pt x="2056607" y="1038225"/>
                  <a:pt x="2032795" y="1009650"/>
                  <a:pt x="2008982" y="990600"/>
                </a:cubicBezTo>
                <a:cubicBezTo>
                  <a:pt x="1985169" y="971550"/>
                  <a:pt x="1958975" y="934244"/>
                  <a:pt x="1932781" y="933450"/>
                </a:cubicBezTo>
                <a:cubicBezTo>
                  <a:pt x="1906587" y="932656"/>
                  <a:pt x="1868488" y="952500"/>
                  <a:pt x="1851819" y="985837"/>
                </a:cubicBezTo>
                <a:cubicBezTo>
                  <a:pt x="1835150" y="1019174"/>
                  <a:pt x="1847850" y="1091406"/>
                  <a:pt x="1832769" y="1133475"/>
                </a:cubicBezTo>
                <a:cubicBezTo>
                  <a:pt x="1817688" y="1175544"/>
                  <a:pt x="1794669" y="1200150"/>
                  <a:pt x="1761332" y="1238250"/>
                </a:cubicBezTo>
                <a:cubicBezTo>
                  <a:pt x="1727995" y="1276350"/>
                  <a:pt x="1660525" y="1326356"/>
                  <a:pt x="1632744" y="1362075"/>
                </a:cubicBezTo>
                <a:cubicBezTo>
                  <a:pt x="1604963" y="1397794"/>
                  <a:pt x="1595438" y="1402556"/>
                  <a:pt x="1594644" y="1452562"/>
                </a:cubicBezTo>
                <a:cubicBezTo>
                  <a:pt x="1593850" y="1502568"/>
                  <a:pt x="1635919" y="1610518"/>
                  <a:pt x="1627982" y="1662112"/>
                </a:cubicBezTo>
                <a:cubicBezTo>
                  <a:pt x="1620045" y="1713706"/>
                  <a:pt x="1604169" y="1732756"/>
                  <a:pt x="1547019" y="1762125"/>
                </a:cubicBezTo>
                <a:cubicBezTo>
                  <a:pt x="1489869" y="1791494"/>
                  <a:pt x="1381126" y="1812925"/>
                  <a:pt x="1285082" y="1838325"/>
                </a:cubicBezTo>
                <a:cubicBezTo>
                  <a:pt x="1189038" y="1863725"/>
                  <a:pt x="1062832" y="1898650"/>
                  <a:pt x="970757" y="1914525"/>
                </a:cubicBezTo>
                <a:cubicBezTo>
                  <a:pt x="878682" y="1930400"/>
                  <a:pt x="803276" y="1936750"/>
                  <a:pt x="732632" y="1933575"/>
                </a:cubicBezTo>
                <a:cubicBezTo>
                  <a:pt x="661988" y="1930400"/>
                  <a:pt x="607219" y="1920081"/>
                  <a:pt x="546894" y="1895475"/>
                </a:cubicBezTo>
                <a:cubicBezTo>
                  <a:pt x="486569" y="1870869"/>
                  <a:pt x="412751" y="1818481"/>
                  <a:pt x="370682" y="1785937"/>
                </a:cubicBezTo>
                <a:cubicBezTo>
                  <a:pt x="328613" y="1753393"/>
                  <a:pt x="317501" y="1720849"/>
                  <a:pt x="294482" y="1700212"/>
                </a:cubicBezTo>
                <a:cubicBezTo>
                  <a:pt x="271463" y="1679575"/>
                  <a:pt x="260350" y="1660525"/>
                  <a:pt x="232569" y="1662112"/>
                </a:cubicBezTo>
                <a:cubicBezTo>
                  <a:pt x="204788" y="1663699"/>
                  <a:pt x="156369" y="1690687"/>
                  <a:pt x="127794" y="1709737"/>
                </a:cubicBezTo>
                <a:cubicBezTo>
                  <a:pt x="99219" y="1728787"/>
                  <a:pt x="82815" y="1755510"/>
                  <a:pt x="61119" y="1776412"/>
                </a:cubicBezTo>
                <a:cubicBezTo>
                  <a:pt x="39423" y="1797314"/>
                  <a:pt x="26194" y="1813322"/>
                  <a:pt x="0" y="1837532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orma libre"/>
          <p:cNvSpPr/>
          <p:nvPr/>
        </p:nvSpPr>
        <p:spPr>
          <a:xfrm>
            <a:off x="9525" y="2818519"/>
            <a:ext cx="1244600" cy="656006"/>
          </a:xfrm>
          <a:custGeom>
            <a:avLst/>
            <a:gdLst>
              <a:gd name="connsiteX0" fmla="*/ 1231900 w 1231900"/>
              <a:gd name="connsiteY0" fmla="*/ 588257 h 655901"/>
              <a:gd name="connsiteX1" fmla="*/ 1171575 w 1231900"/>
              <a:gd name="connsiteY1" fmla="*/ 642232 h 655901"/>
              <a:gd name="connsiteX2" fmla="*/ 1092200 w 1231900"/>
              <a:gd name="connsiteY2" fmla="*/ 651757 h 655901"/>
              <a:gd name="connsiteX3" fmla="*/ 946150 w 1231900"/>
              <a:gd name="connsiteY3" fmla="*/ 585082 h 655901"/>
              <a:gd name="connsiteX4" fmla="*/ 831850 w 1231900"/>
              <a:gd name="connsiteY4" fmla="*/ 493007 h 655901"/>
              <a:gd name="connsiteX5" fmla="*/ 742950 w 1231900"/>
              <a:gd name="connsiteY5" fmla="*/ 413632 h 655901"/>
              <a:gd name="connsiteX6" fmla="*/ 669925 w 1231900"/>
              <a:gd name="connsiteY6" fmla="*/ 254882 h 655901"/>
              <a:gd name="connsiteX7" fmla="*/ 606425 w 1231900"/>
              <a:gd name="connsiteY7" fmla="*/ 124707 h 655901"/>
              <a:gd name="connsiteX8" fmla="*/ 504825 w 1231900"/>
              <a:gd name="connsiteY8" fmla="*/ 67557 h 655901"/>
              <a:gd name="connsiteX9" fmla="*/ 327025 w 1231900"/>
              <a:gd name="connsiteY9" fmla="*/ 16757 h 655901"/>
              <a:gd name="connsiteX10" fmla="*/ 222250 w 1231900"/>
              <a:gd name="connsiteY10" fmla="*/ 882 h 655901"/>
              <a:gd name="connsiteX11" fmla="*/ 165100 w 1231900"/>
              <a:gd name="connsiteY11" fmla="*/ 38982 h 655901"/>
              <a:gd name="connsiteX12" fmla="*/ 152400 w 1231900"/>
              <a:gd name="connsiteY12" fmla="*/ 118357 h 655901"/>
              <a:gd name="connsiteX13" fmla="*/ 184150 w 1231900"/>
              <a:gd name="connsiteY13" fmla="*/ 181857 h 655901"/>
              <a:gd name="connsiteX14" fmla="*/ 212725 w 1231900"/>
              <a:gd name="connsiteY14" fmla="*/ 248532 h 655901"/>
              <a:gd name="connsiteX15" fmla="*/ 215900 w 1231900"/>
              <a:gd name="connsiteY15" fmla="*/ 331082 h 655901"/>
              <a:gd name="connsiteX16" fmla="*/ 92075 w 1231900"/>
              <a:gd name="connsiteY16" fmla="*/ 493007 h 655901"/>
              <a:gd name="connsiteX17" fmla="*/ 0 w 1231900"/>
              <a:gd name="connsiteY17" fmla="*/ 635882 h 655901"/>
              <a:gd name="connsiteX0" fmla="*/ 1244600 w 1244600"/>
              <a:gd name="connsiteY0" fmla="*/ 585082 h 656006"/>
              <a:gd name="connsiteX1" fmla="*/ 1171575 w 1244600"/>
              <a:gd name="connsiteY1" fmla="*/ 642232 h 656006"/>
              <a:gd name="connsiteX2" fmla="*/ 1092200 w 1244600"/>
              <a:gd name="connsiteY2" fmla="*/ 651757 h 656006"/>
              <a:gd name="connsiteX3" fmla="*/ 946150 w 1244600"/>
              <a:gd name="connsiteY3" fmla="*/ 585082 h 656006"/>
              <a:gd name="connsiteX4" fmla="*/ 831850 w 1244600"/>
              <a:gd name="connsiteY4" fmla="*/ 493007 h 656006"/>
              <a:gd name="connsiteX5" fmla="*/ 742950 w 1244600"/>
              <a:gd name="connsiteY5" fmla="*/ 413632 h 656006"/>
              <a:gd name="connsiteX6" fmla="*/ 669925 w 1244600"/>
              <a:gd name="connsiteY6" fmla="*/ 254882 h 656006"/>
              <a:gd name="connsiteX7" fmla="*/ 606425 w 1244600"/>
              <a:gd name="connsiteY7" fmla="*/ 124707 h 656006"/>
              <a:gd name="connsiteX8" fmla="*/ 504825 w 1244600"/>
              <a:gd name="connsiteY8" fmla="*/ 67557 h 656006"/>
              <a:gd name="connsiteX9" fmla="*/ 327025 w 1244600"/>
              <a:gd name="connsiteY9" fmla="*/ 16757 h 656006"/>
              <a:gd name="connsiteX10" fmla="*/ 222250 w 1244600"/>
              <a:gd name="connsiteY10" fmla="*/ 882 h 656006"/>
              <a:gd name="connsiteX11" fmla="*/ 165100 w 1244600"/>
              <a:gd name="connsiteY11" fmla="*/ 38982 h 656006"/>
              <a:gd name="connsiteX12" fmla="*/ 152400 w 1244600"/>
              <a:gd name="connsiteY12" fmla="*/ 118357 h 656006"/>
              <a:gd name="connsiteX13" fmla="*/ 184150 w 1244600"/>
              <a:gd name="connsiteY13" fmla="*/ 181857 h 656006"/>
              <a:gd name="connsiteX14" fmla="*/ 212725 w 1244600"/>
              <a:gd name="connsiteY14" fmla="*/ 248532 h 656006"/>
              <a:gd name="connsiteX15" fmla="*/ 215900 w 1244600"/>
              <a:gd name="connsiteY15" fmla="*/ 331082 h 656006"/>
              <a:gd name="connsiteX16" fmla="*/ 92075 w 1244600"/>
              <a:gd name="connsiteY16" fmla="*/ 493007 h 656006"/>
              <a:gd name="connsiteX17" fmla="*/ 0 w 1244600"/>
              <a:gd name="connsiteY17" fmla="*/ 635882 h 65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4600" h="656006">
                <a:moveTo>
                  <a:pt x="1244600" y="585082"/>
                </a:moveTo>
                <a:cubicBezTo>
                  <a:pt x="1226079" y="606778"/>
                  <a:pt x="1196975" y="631120"/>
                  <a:pt x="1171575" y="642232"/>
                </a:cubicBezTo>
                <a:cubicBezTo>
                  <a:pt x="1146175" y="653344"/>
                  <a:pt x="1129771" y="661282"/>
                  <a:pt x="1092200" y="651757"/>
                </a:cubicBezTo>
                <a:cubicBezTo>
                  <a:pt x="1054629" y="642232"/>
                  <a:pt x="989542" y="611540"/>
                  <a:pt x="946150" y="585082"/>
                </a:cubicBezTo>
                <a:cubicBezTo>
                  <a:pt x="902758" y="558624"/>
                  <a:pt x="865717" y="521582"/>
                  <a:pt x="831850" y="493007"/>
                </a:cubicBezTo>
                <a:cubicBezTo>
                  <a:pt x="797983" y="464432"/>
                  <a:pt x="769937" y="453319"/>
                  <a:pt x="742950" y="413632"/>
                </a:cubicBezTo>
                <a:cubicBezTo>
                  <a:pt x="715962" y="373944"/>
                  <a:pt x="692679" y="303036"/>
                  <a:pt x="669925" y="254882"/>
                </a:cubicBezTo>
                <a:cubicBezTo>
                  <a:pt x="647171" y="206728"/>
                  <a:pt x="633942" y="155928"/>
                  <a:pt x="606425" y="124707"/>
                </a:cubicBezTo>
                <a:cubicBezTo>
                  <a:pt x="578908" y="93486"/>
                  <a:pt x="551392" y="85549"/>
                  <a:pt x="504825" y="67557"/>
                </a:cubicBezTo>
                <a:cubicBezTo>
                  <a:pt x="458258" y="49565"/>
                  <a:pt x="374121" y="27869"/>
                  <a:pt x="327025" y="16757"/>
                </a:cubicBezTo>
                <a:cubicBezTo>
                  <a:pt x="279929" y="5645"/>
                  <a:pt x="249237" y="-2822"/>
                  <a:pt x="222250" y="882"/>
                </a:cubicBezTo>
                <a:cubicBezTo>
                  <a:pt x="195263" y="4586"/>
                  <a:pt x="176742" y="19403"/>
                  <a:pt x="165100" y="38982"/>
                </a:cubicBezTo>
                <a:cubicBezTo>
                  <a:pt x="153458" y="58561"/>
                  <a:pt x="149225" y="94544"/>
                  <a:pt x="152400" y="118357"/>
                </a:cubicBezTo>
                <a:cubicBezTo>
                  <a:pt x="155575" y="142169"/>
                  <a:pt x="174096" y="160161"/>
                  <a:pt x="184150" y="181857"/>
                </a:cubicBezTo>
                <a:cubicBezTo>
                  <a:pt x="194204" y="203553"/>
                  <a:pt x="207433" y="223661"/>
                  <a:pt x="212725" y="248532"/>
                </a:cubicBezTo>
                <a:cubicBezTo>
                  <a:pt x="218017" y="273403"/>
                  <a:pt x="236008" y="290336"/>
                  <a:pt x="215900" y="331082"/>
                </a:cubicBezTo>
                <a:cubicBezTo>
                  <a:pt x="195792" y="371828"/>
                  <a:pt x="128058" y="442207"/>
                  <a:pt x="92075" y="493007"/>
                </a:cubicBezTo>
                <a:cubicBezTo>
                  <a:pt x="56092" y="543807"/>
                  <a:pt x="28046" y="589844"/>
                  <a:pt x="0" y="635882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Forma libre"/>
          <p:cNvSpPr/>
          <p:nvPr/>
        </p:nvSpPr>
        <p:spPr>
          <a:xfrm>
            <a:off x="5709830" y="1281114"/>
            <a:ext cx="69464" cy="114300"/>
          </a:xfrm>
          <a:custGeom>
            <a:avLst/>
            <a:gdLst>
              <a:gd name="connsiteX0" fmla="*/ 73819 w 73819"/>
              <a:gd name="connsiteY0" fmla="*/ 0 h 54769"/>
              <a:gd name="connsiteX1" fmla="*/ 0 w 73819"/>
              <a:gd name="connsiteY1" fmla="*/ 19050 h 54769"/>
              <a:gd name="connsiteX2" fmla="*/ 2382 w 73819"/>
              <a:gd name="connsiteY2" fmla="*/ 54769 h 54769"/>
              <a:gd name="connsiteX0" fmla="*/ 73819 w 73819"/>
              <a:gd name="connsiteY0" fmla="*/ 0 h 114300"/>
              <a:gd name="connsiteX1" fmla="*/ 0 w 73819"/>
              <a:gd name="connsiteY1" fmla="*/ 19050 h 114300"/>
              <a:gd name="connsiteX2" fmla="*/ 73819 w 73819"/>
              <a:gd name="connsiteY2" fmla="*/ 114300 h 114300"/>
              <a:gd name="connsiteX0" fmla="*/ 73819 w 73819"/>
              <a:gd name="connsiteY0" fmla="*/ 0 h 114300"/>
              <a:gd name="connsiteX1" fmla="*/ 0 w 73819"/>
              <a:gd name="connsiteY1" fmla="*/ 19050 h 114300"/>
              <a:gd name="connsiteX2" fmla="*/ 73819 w 73819"/>
              <a:gd name="connsiteY2" fmla="*/ 114300 h 114300"/>
              <a:gd name="connsiteX0" fmla="*/ 73819 w 73819"/>
              <a:gd name="connsiteY0" fmla="*/ 0 h 114300"/>
              <a:gd name="connsiteX1" fmla="*/ 0 w 73819"/>
              <a:gd name="connsiteY1" fmla="*/ 19050 h 114300"/>
              <a:gd name="connsiteX2" fmla="*/ 73819 w 73819"/>
              <a:gd name="connsiteY2" fmla="*/ 114300 h 114300"/>
              <a:gd name="connsiteX0" fmla="*/ 76979 w 76979"/>
              <a:gd name="connsiteY0" fmla="*/ 0 h 114300"/>
              <a:gd name="connsiteX1" fmla="*/ 3160 w 76979"/>
              <a:gd name="connsiteY1" fmla="*/ 19050 h 114300"/>
              <a:gd name="connsiteX2" fmla="*/ 19830 w 76979"/>
              <a:gd name="connsiteY2" fmla="*/ 71436 h 114300"/>
              <a:gd name="connsiteX3" fmla="*/ 76979 w 76979"/>
              <a:gd name="connsiteY3" fmla="*/ 114300 h 114300"/>
              <a:gd name="connsiteX0" fmla="*/ 69464 w 69464"/>
              <a:gd name="connsiteY0" fmla="*/ 0 h 114300"/>
              <a:gd name="connsiteX1" fmla="*/ 5170 w 69464"/>
              <a:gd name="connsiteY1" fmla="*/ 19050 h 114300"/>
              <a:gd name="connsiteX2" fmla="*/ 12315 w 69464"/>
              <a:gd name="connsiteY2" fmla="*/ 71436 h 114300"/>
              <a:gd name="connsiteX3" fmla="*/ 69464 w 69464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64" h="114300">
                <a:moveTo>
                  <a:pt x="69464" y="0"/>
                </a:moveTo>
                <a:lnTo>
                  <a:pt x="5170" y="19050"/>
                </a:lnTo>
                <a:cubicBezTo>
                  <a:pt x="-4355" y="26590"/>
                  <a:pt x="12" y="55561"/>
                  <a:pt x="12315" y="71436"/>
                </a:cubicBezTo>
                <a:cubicBezTo>
                  <a:pt x="24618" y="87311"/>
                  <a:pt x="59939" y="102790"/>
                  <a:pt x="69464" y="11430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orma libre"/>
          <p:cNvSpPr/>
          <p:nvPr/>
        </p:nvSpPr>
        <p:spPr>
          <a:xfrm>
            <a:off x="5545931" y="1304925"/>
            <a:ext cx="183357" cy="54769"/>
          </a:xfrm>
          <a:custGeom>
            <a:avLst/>
            <a:gdLst>
              <a:gd name="connsiteX0" fmla="*/ 0 w 183357"/>
              <a:gd name="connsiteY0" fmla="*/ 26194 h 54769"/>
              <a:gd name="connsiteX1" fmla="*/ 71438 w 183357"/>
              <a:gd name="connsiteY1" fmla="*/ 0 h 54769"/>
              <a:gd name="connsiteX2" fmla="*/ 119063 w 183357"/>
              <a:gd name="connsiteY2" fmla="*/ 2381 h 54769"/>
              <a:gd name="connsiteX3" fmla="*/ 183357 w 183357"/>
              <a:gd name="connsiteY3" fmla="*/ 54769 h 54769"/>
              <a:gd name="connsiteX4" fmla="*/ 183357 w 183357"/>
              <a:gd name="connsiteY4" fmla="*/ 54769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57" h="54769">
                <a:moveTo>
                  <a:pt x="0" y="26194"/>
                </a:moveTo>
                <a:lnTo>
                  <a:pt x="71438" y="0"/>
                </a:lnTo>
                <a:lnTo>
                  <a:pt x="119063" y="2381"/>
                </a:lnTo>
                <a:lnTo>
                  <a:pt x="183357" y="54769"/>
                </a:lnTo>
                <a:lnTo>
                  <a:pt x="183357" y="54769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orma libre"/>
          <p:cNvSpPr/>
          <p:nvPr/>
        </p:nvSpPr>
        <p:spPr>
          <a:xfrm>
            <a:off x="5029200" y="1202429"/>
            <a:ext cx="931069" cy="359671"/>
          </a:xfrm>
          <a:custGeom>
            <a:avLst/>
            <a:gdLst>
              <a:gd name="connsiteX0" fmla="*/ 0 w 931069"/>
              <a:gd name="connsiteY0" fmla="*/ 359671 h 359671"/>
              <a:gd name="connsiteX1" fmla="*/ 192881 w 931069"/>
              <a:gd name="connsiteY1" fmla="*/ 233465 h 359671"/>
              <a:gd name="connsiteX2" fmla="*/ 319088 w 931069"/>
              <a:gd name="connsiteY2" fmla="*/ 150121 h 359671"/>
              <a:gd name="connsiteX3" fmla="*/ 421481 w 931069"/>
              <a:gd name="connsiteY3" fmla="*/ 97734 h 359671"/>
              <a:gd name="connsiteX4" fmla="*/ 521494 w 931069"/>
              <a:gd name="connsiteY4" fmla="*/ 57252 h 359671"/>
              <a:gd name="connsiteX5" fmla="*/ 609600 w 931069"/>
              <a:gd name="connsiteY5" fmla="*/ 28677 h 359671"/>
              <a:gd name="connsiteX6" fmla="*/ 704850 w 931069"/>
              <a:gd name="connsiteY6" fmla="*/ 16771 h 359671"/>
              <a:gd name="connsiteX7" fmla="*/ 888206 w 931069"/>
              <a:gd name="connsiteY7" fmla="*/ 2484 h 359671"/>
              <a:gd name="connsiteX8" fmla="*/ 931069 w 931069"/>
              <a:gd name="connsiteY8" fmla="*/ 102 h 35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069" h="359671">
                <a:moveTo>
                  <a:pt x="0" y="359671"/>
                </a:moveTo>
                <a:lnTo>
                  <a:pt x="192881" y="233465"/>
                </a:lnTo>
                <a:cubicBezTo>
                  <a:pt x="246062" y="198540"/>
                  <a:pt x="280988" y="172743"/>
                  <a:pt x="319088" y="150121"/>
                </a:cubicBezTo>
                <a:cubicBezTo>
                  <a:pt x="357188" y="127499"/>
                  <a:pt x="387747" y="113212"/>
                  <a:pt x="421481" y="97734"/>
                </a:cubicBezTo>
                <a:cubicBezTo>
                  <a:pt x="455215" y="82256"/>
                  <a:pt x="490141" y="68761"/>
                  <a:pt x="521494" y="57252"/>
                </a:cubicBezTo>
                <a:cubicBezTo>
                  <a:pt x="552847" y="45743"/>
                  <a:pt x="579041" y="35424"/>
                  <a:pt x="609600" y="28677"/>
                </a:cubicBezTo>
                <a:cubicBezTo>
                  <a:pt x="640159" y="21930"/>
                  <a:pt x="658416" y="21136"/>
                  <a:pt x="704850" y="16771"/>
                </a:cubicBezTo>
                <a:cubicBezTo>
                  <a:pt x="751284" y="12405"/>
                  <a:pt x="850503" y="5262"/>
                  <a:pt x="888206" y="2484"/>
                </a:cubicBezTo>
                <a:cubicBezTo>
                  <a:pt x="925909" y="-294"/>
                  <a:pt x="928489" y="-96"/>
                  <a:pt x="931069" y="102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Flecha izquierda y derecha"/>
          <p:cNvSpPr/>
          <p:nvPr/>
        </p:nvSpPr>
        <p:spPr>
          <a:xfrm>
            <a:off x="5965826" y="481237"/>
            <a:ext cx="3178174" cy="171904"/>
          </a:xfrm>
          <a:prstGeom prst="leftRightArrow">
            <a:avLst>
              <a:gd name="adj1" fmla="val 0"/>
              <a:gd name="adj2" fmla="val 921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 smtClean="0"/>
              <a:t>TRAMO CON CIERRE TOTAL</a:t>
            </a:r>
            <a:endParaRPr lang="es-CO" sz="1100" b="1" dirty="0"/>
          </a:p>
        </p:txBody>
      </p:sp>
      <p:sp>
        <p:nvSpPr>
          <p:cNvPr id="68" name="67 Flecha izquierda y derecha"/>
          <p:cNvSpPr/>
          <p:nvPr/>
        </p:nvSpPr>
        <p:spPr>
          <a:xfrm>
            <a:off x="9525" y="952206"/>
            <a:ext cx="5924550" cy="171904"/>
          </a:xfrm>
          <a:prstGeom prst="leftRightArrow">
            <a:avLst>
              <a:gd name="adj1" fmla="val 0"/>
              <a:gd name="adj2" fmla="val 9210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b="1" dirty="0" smtClean="0"/>
          </a:p>
          <a:p>
            <a:pPr algn="ctr"/>
            <a:r>
              <a:rPr lang="es-CO" sz="1100" b="1" dirty="0" smtClean="0"/>
              <a:t>TRAMO </a:t>
            </a:r>
            <a:r>
              <a:rPr lang="es-CO" sz="1100" b="1" dirty="0"/>
              <a:t>CON </a:t>
            </a:r>
            <a:r>
              <a:rPr lang="es-CO" sz="1100" b="1" dirty="0" smtClean="0"/>
              <a:t>TRAFICO COMPARTIDO</a:t>
            </a:r>
          </a:p>
          <a:p>
            <a:pPr algn="ctr"/>
            <a:r>
              <a:rPr lang="es-CO" sz="1100" b="1" dirty="0" smtClean="0"/>
              <a:t>OBRAS – MOVILIDAD LOCAL</a:t>
            </a:r>
            <a:endParaRPr lang="es-CO" sz="1100" b="1" dirty="0"/>
          </a:p>
        </p:txBody>
      </p:sp>
      <p:grpSp>
        <p:nvGrpSpPr>
          <p:cNvPr id="44" name="43 Grupo"/>
          <p:cNvGrpSpPr/>
          <p:nvPr/>
        </p:nvGrpSpPr>
        <p:grpSpPr>
          <a:xfrm>
            <a:off x="12799" y="820042"/>
            <a:ext cx="9153426" cy="2783820"/>
            <a:chOff x="12799" y="820042"/>
            <a:chExt cx="9153426" cy="2783820"/>
          </a:xfrm>
        </p:grpSpPr>
        <p:grpSp>
          <p:nvGrpSpPr>
            <p:cNvPr id="69" name="68 Grupo"/>
            <p:cNvGrpSpPr/>
            <p:nvPr/>
          </p:nvGrpSpPr>
          <p:grpSpPr>
            <a:xfrm>
              <a:off x="12799" y="1190625"/>
              <a:ext cx="6785697" cy="2413237"/>
              <a:chOff x="19050" y="1187312"/>
              <a:chExt cx="6785697" cy="2413237"/>
            </a:xfrm>
          </p:grpSpPr>
          <p:sp>
            <p:nvSpPr>
              <p:cNvPr id="70" name="69 Forma libre"/>
              <p:cNvSpPr/>
              <p:nvPr/>
            </p:nvSpPr>
            <p:spPr>
              <a:xfrm>
                <a:off x="19050" y="2463800"/>
                <a:ext cx="3613150" cy="1136749"/>
              </a:xfrm>
              <a:custGeom>
                <a:avLst/>
                <a:gdLst>
                  <a:gd name="connsiteX0" fmla="*/ 0 w 3613150"/>
                  <a:gd name="connsiteY0" fmla="*/ 1041400 h 1136749"/>
                  <a:gd name="connsiteX1" fmla="*/ 146050 w 3613150"/>
                  <a:gd name="connsiteY1" fmla="*/ 838200 h 1136749"/>
                  <a:gd name="connsiteX2" fmla="*/ 260350 w 3613150"/>
                  <a:gd name="connsiteY2" fmla="*/ 736600 h 1136749"/>
                  <a:gd name="connsiteX3" fmla="*/ 444500 w 3613150"/>
                  <a:gd name="connsiteY3" fmla="*/ 692150 h 1136749"/>
                  <a:gd name="connsiteX4" fmla="*/ 615950 w 3613150"/>
                  <a:gd name="connsiteY4" fmla="*/ 730250 h 1136749"/>
                  <a:gd name="connsiteX5" fmla="*/ 806450 w 3613150"/>
                  <a:gd name="connsiteY5" fmla="*/ 882650 h 1136749"/>
                  <a:gd name="connsiteX6" fmla="*/ 952500 w 3613150"/>
                  <a:gd name="connsiteY6" fmla="*/ 990600 h 1136749"/>
                  <a:gd name="connsiteX7" fmla="*/ 1149350 w 3613150"/>
                  <a:gd name="connsiteY7" fmla="*/ 1060450 h 1136749"/>
                  <a:gd name="connsiteX8" fmla="*/ 1454150 w 3613150"/>
                  <a:gd name="connsiteY8" fmla="*/ 1117600 h 1136749"/>
                  <a:gd name="connsiteX9" fmla="*/ 1600200 w 3613150"/>
                  <a:gd name="connsiteY9" fmla="*/ 1136650 h 1136749"/>
                  <a:gd name="connsiteX10" fmla="*/ 1987550 w 3613150"/>
                  <a:gd name="connsiteY10" fmla="*/ 1111250 h 1136749"/>
                  <a:gd name="connsiteX11" fmla="*/ 2349500 w 3613150"/>
                  <a:gd name="connsiteY11" fmla="*/ 1022350 h 1136749"/>
                  <a:gd name="connsiteX12" fmla="*/ 2736850 w 3613150"/>
                  <a:gd name="connsiteY12" fmla="*/ 914400 h 1136749"/>
                  <a:gd name="connsiteX13" fmla="*/ 3003550 w 3613150"/>
                  <a:gd name="connsiteY13" fmla="*/ 755650 h 1136749"/>
                  <a:gd name="connsiteX14" fmla="*/ 3257550 w 3613150"/>
                  <a:gd name="connsiteY14" fmla="*/ 546100 h 1136749"/>
                  <a:gd name="connsiteX15" fmla="*/ 3454400 w 3613150"/>
                  <a:gd name="connsiteY15" fmla="*/ 298450 h 1136749"/>
                  <a:gd name="connsiteX16" fmla="*/ 3613150 w 3613150"/>
                  <a:gd name="connsiteY16" fmla="*/ 0 h 1136749"/>
                  <a:gd name="connsiteX17" fmla="*/ 3613150 w 3613150"/>
                  <a:gd name="connsiteY17" fmla="*/ 0 h 113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13150" h="1136749">
                    <a:moveTo>
                      <a:pt x="0" y="1041400"/>
                    </a:moveTo>
                    <a:cubicBezTo>
                      <a:pt x="51329" y="965200"/>
                      <a:pt x="102658" y="889000"/>
                      <a:pt x="146050" y="838200"/>
                    </a:cubicBezTo>
                    <a:cubicBezTo>
                      <a:pt x="189442" y="787400"/>
                      <a:pt x="210608" y="760942"/>
                      <a:pt x="260350" y="736600"/>
                    </a:cubicBezTo>
                    <a:cubicBezTo>
                      <a:pt x="310092" y="712258"/>
                      <a:pt x="385233" y="693208"/>
                      <a:pt x="444500" y="692150"/>
                    </a:cubicBezTo>
                    <a:cubicBezTo>
                      <a:pt x="503767" y="691092"/>
                      <a:pt x="555625" y="698500"/>
                      <a:pt x="615950" y="730250"/>
                    </a:cubicBezTo>
                    <a:cubicBezTo>
                      <a:pt x="676275" y="762000"/>
                      <a:pt x="750358" y="839258"/>
                      <a:pt x="806450" y="882650"/>
                    </a:cubicBezTo>
                    <a:cubicBezTo>
                      <a:pt x="862542" y="926042"/>
                      <a:pt x="895350" y="960967"/>
                      <a:pt x="952500" y="990600"/>
                    </a:cubicBezTo>
                    <a:cubicBezTo>
                      <a:pt x="1009650" y="1020233"/>
                      <a:pt x="1065742" y="1039283"/>
                      <a:pt x="1149350" y="1060450"/>
                    </a:cubicBezTo>
                    <a:cubicBezTo>
                      <a:pt x="1232958" y="1081617"/>
                      <a:pt x="1379008" y="1104900"/>
                      <a:pt x="1454150" y="1117600"/>
                    </a:cubicBezTo>
                    <a:cubicBezTo>
                      <a:pt x="1529292" y="1130300"/>
                      <a:pt x="1511300" y="1137708"/>
                      <a:pt x="1600200" y="1136650"/>
                    </a:cubicBezTo>
                    <a:cubicBezTo>
                      <a:pt x="1689100" y="1135592"/>
                      <a:pt x="1862667" y="1130300"/>
                      <a:pt x="1987550" y="1111250"/>
                    </a:cubicBezTo>
                    <a:cubicBezTo>
                      <a:pt x="2112433" y="1092200"/>
                      <a:pt x="2224617" y="1055158"/>
                      <a:pt x="2349500" y="1022350"/>
                    </a:cubicBezTo>
                    <a:cubicBezTo>
                      <a:pt x="2474383" y="989542"/>
                      <a:pt x="2627842" y="958850"/>
                      <a:pt x="2736850" y="914400"/>
                    </a:cubicBezTo>
                    <a:cubicBezTo>
                      <a:pt x="2845858" y="869950"/>
                      <a:pt x="2916767" y="817033"/>
                      <a:pt x="3003550" y="755650"/>
                    </a:cubicBezTo>
                    <a:cubicBezTo>
                      <a:pt x="3090333" y="694267"/>
                      <a:pt x="3182408" y="622300"/>
                      <a:pt x="3257550" y="546100"/>
                    </a:cubicBezTo>
                    <a:cubicBezTo>
                      <a:pt x="3332692" y="469900"/>
                      <a:pt x="3395133" y="389467"/>
                      <a:pt x="3454400" y="298450"/>
                    </a:cubicBezTo>
                    <a:cubicBezTo>
                      <a:pt x="3513667" y="207433"/>
                      <a:pt x="3613150" y="0"/>
                      <a:pt x="3613150" y="0"/>
                    </a:cubicBezTo>
                    <a:lnTo>
                      <a:pt x="3613150" y="0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1" name="70 Forma libre"/>
              <p:cNvSpPr/>
              <p:nvPr/>
            </p:nvSpPr>
            <p:spPr>
              <a:xfrm>
                <a:off x="3622675" y="1187312"/>
                <a:ext cx="3182072" cy="1295538"/>
              </a:xfrm>
              <a:custGeom>
                <a:avLst/>
                <a:gdLst>
                  <a:gd name="connsiteX0" fmla="*/ 0 w 3149600"/>
                  <a:gd name="connsiteY0" fmla="*/ 1270000 h 1270000"/>
                  <a:gd name="connsiteX1" fmla="*/ 114300 w 3149600"/>
                  <a:gd name="connsiteY1" fmla="*/ 1041400 h 1270000"/>
                  <a:gd name="connsiteX2" fmla="*/ 190500 w 3149600"/>
                  <a:gd name="connsiteY2" fmla="*/ 939800 h 1270000"/>
                  <a:gd name="connsiteX3" fmla="*/ 304800 w 3149600"/>
                  <a:gd name="connsiteY3" fmla="*/ 831850 h 1270000"/>
                  <a:gd name="connsiteX4" fmla="*/ 539750 w 3149600"/>
                  <a:gd name="connsiteY4" fmla="*/ 723900 h 1270000"/>
                  <a:gd name="connsiteX5" fmla="*/ 806450 w 3149600"/>
                  <a:gd name="connsiteY5" fmla="*/ 635000 h 1270000"/>
                  <a:gd name="connsiteX6" fmla="*/ 984250 w 3149600"/>
                  <a:gd name="connsiteY6" fmla="*/ 590550 h 1270000"/>
                  <a:gd name="connsiteX7" fmla="*/ 1111250 w 3149600"/>
                  <a:gd name="connsiteY7" fmla="*/ 565150 h 1270000"/>
                  <a:gd name="connsiteX8" fmla="*/ 1238250 w 3149600"/>
                  <a:gd name="connsiteY8" fmla="*/ 527050 h 1270000"/>
                  <a:gd name="connsiteX9" fmla="*/ 1454150 w 3149600"/>
                  <a:gd name="connsiteY9" fmla="*/ 381000 h 1270000"/>
                  <a:gd name="connsiteX10" fmla="*/ 1758950 w 3149600"/>
                  <a:gd name="connsiteY10" fmla="*/ 190500 h 1270000"/>
                  <a:gd name="connsiteX11" fmla="*/ 1898650 w 3149600"/>
                  <a:gd name="connsiteY11" fmla="*/ 114300 h 1270000"/>
                  <a:gd name="connsiteX12" fmla="*/ 2114550 w 3149600"/>
                  <a:gd name="connsiteY12" fmla="*/ 76200 h 1270000"/>
                  <a:gd name="connsiteX13" fmla="*/ 2476500 w 3149600"/>
                  <a:gd name="connsiteY13" fmla="*/ 38100 h 1270000"/>
                  <a:gd name="connsiteX14" fmla="*/ 2851150 w 3149600"/>
                  <a:gd name="connsiteY14" fmla="*/ 12700 h 1270000"/>
                  <a:gd name="connsiteX15" fmla="*/ 3149600 w 3149600"/>
                  <a:gd name="connsiteY15" fmla="*/ 0 h 1270000"/>
                  <a:gd name="connsiteX16" fmla="*/ 3149600 w 3149600"/>
                  <a:gd name="connsiteY16" fmla="*/ 0 h 1270000"/>
                  <a:gd name="connsiteX0" fmla="*/ 0 w 3149600"/>
                  <a:gd name="connsiteY0" fmla="*/ 1270000 h 1270000"/>
                  <a:gd name="connsiteX1" fmla="*/ 114300 w 3149600"/>
                  <a:gd name="connsiteY1" fmla="*/ 1054100 h 1270000"/>
                  <a:gd name="connsiteX2" fmla="*/ 190500 w 3149600"/>
                  <a:gd name="connsiteY2" fmla="*/ 939800 h 1270000"/>
                  <a:gd name="connsiteX3" fmla="*/ 304800 w 3149600"/>
                  <a:gd name="connsiteY3" fmla="*/ 831850 h 1270000"/>
                  <a:gd name="connsiteX4" fmla="*/ 539750 w 3149600"/>
                  <a:gd name="connsiteY4" fmla="*/ 723900 h 1270000"/>
                  <a:gd name="connsiteX5" fmla="*/ 806450 w 3149600"/>
                  <a:gd name="connsiteY5" fmla="*/ 635000 h 1270000"/>
                  <a:gd name="connsiteX6" fmla="*/ 984250 w 3149600"/>
                  <a:gd name="connsiteY6" fmla="*/ 590550 h 1270000"/>
                  <a:gd name="connsiteX7" fmla="*/ 1111250 w 3149600"/>
                  <a:gd name="connsiteY7" fmla="*/ 565150 h 1270000"/>
                  <a:gd name="connsiteX8" fmla="*/ 1238250 w 3149600"/>
                  <a:gd name="connsiteY8" fmla="*/ 527050 h 1270000"/>
                  <a:gd name="connsiteX9" fmla="*/ 1454150 w 3149600"/>
                  <a:gd name="connsiteY9" fmla="*/ 381000 h 1270000"/>
                  <a:gd name="connsiteX10" fmla="*/ 1758950 w 3149600"/>
                  <a:gd name="connsiteY10" fmla="*/ 190500 h 1270000"/>
                  <a:gd name="connsiteX11" fmla="*/ 1898650 w 3149600"/>
                  <a:gd name="connsiteY11" fmla="*/ 114300 h 1270000"/>
                  <a:gd name="connsiteX12" fmla="*/ 2114550 w 3149600"/>
                  <a:gd name="connsiteY12" fmla="*/ 76200 h 1270000"/>
                  <a:gd name="connsiteX13" fmla="*/ 2476500 w 3149600"/>
                  <a:gd name="connsiteY13" fmla="*/ 38100 h 1270000"/>
                  <a:gd name="connsiteX14" fmla="*/ 2851150 w 3149600"/>
                  <a:gd name="connsiteY14" fmla="*/ 12700 h 1270000"/>
                  <a:gd name="connsiteX15" fmla="*/ 3149600 w 3149600"/>
                  <a:gd name="connsiteY15" fmla="*/ 0 h 1270000"/>
                  <a:gd name="connsiteX16" fmla="*/ 3149600 w 3149600"/>
                  <a:gd name="connsiteY16" fmla="*/ 0 h 12700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08175 w 3159125"/>
                  <a:gd name="connsiteY11" fmla="*/ 114300 h 1295400"/>
                  <a:gd name="connsiteX12" fmla="*/ 2124075 w 3159125"/>
                  <a:gd name="connsiteY12" fmla="*/ 7620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9925 w 3159125"/>
                  <a:gd name="connsiteY11" fmla="*/ 111125 h 1295400"/>
                  <a:gd name="connsiteX12" fmla="*/ 2124075 w 3159125"/>
                  <a:gd name="connsiteY12" fmla="*/ 7620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9925 w 3159125"/>
                  <a:gd name="connsiteY11" fmla="*/ 11112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0400 w 3159125"/>
                  <a:gd name="connsiteY11" fmla="*/ 107950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3575 w 3159125"/>
                  <a:gd name="connsiteY11" fmla="*/ 11747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17700 w 3159125"/>
                  <a:gd name="connsiteY11" fmla="*/ 11112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82072"/>
                  <a:gd name="connsiteY0" fmla="*/ 1295538 h 1295538"/>
                  <a:gd name="connsiteX1" fmla="*/ 123825 w 3182072"/>
                  <a:gd name="connsiteY1" fmla="*/ 1054238 h 1295538"/>
                  <a:gd name="connsiteX2" fmla="*/ 200025 w 3182072"/>
                  <a:gd name="connsiteY2" fmla="*/ 939938 h 1295538"/>
                  <a:gd name="connsiteX3" fmla="*/ 314325 w 3182072"/>
                  <a:gd name="connsiteY3" fmla="*/ 831988 h 1295538"/>
                  <a:gd name="connsiteX4" fmla="*/ 549275 w 3182072"/>
                  <a:gd name="connsiteY4" fmla="*/ 724038 h 1295538"/>
                  <a:gd name="connsiteX5" fmla="*/ 815975 w 3182072"/>
                  <a:gd name="connsiteY5" fmla="*/ 635138 h 1295538"/>
                  <a:gd name="connsiteX6" fmla="*/ 993775 w 3182072"/>
                  <a:gd name="connsiteY6" fmla="*/ 590688 h 1295538"/>
                  <a:gd name="connsiteX7" fmla="*/ 1120775 w 3182072"/>
                  <a:gd name="connsiteY7" fmla="*/ 565288 h 1295538"/>
                  <a:gd name="connsiteX8" fmla="*/ 1247775 w 3182072"/>
                  <a:gd name="connsiteY8" fmla="*/ 527188 h 1295538"/>
                  <a:gd name="connsiteX9" fmla="*/ 1463675 w 3182072"/>
                  <a:gd name="connsiteY9" fmla="*/ 381138 h 1295538"/>
                  <a:gd name="connsiteX10" fmla="*/ 1768475 w 3182072"/>
                  <a:gd name="connsiteY10" fmla="*/ 190638 h 1295538"/>
                  <a:gd name="connsiteX11" fmla="*/ 1917700 w 3182072"/>
                  <a:gd name="connsiteY11" fmla="*/ 111263 h 1295538"/>
                  <a:gd name="connsiteX12" fmla="*/ 2108200 w 3182072"/>
                  <a:gd name="connsiteY12" fmla="*/ 69988 h 1295538"/>
                  <a:gd name="connsiteX13" fmla="*/ 2486025 w 3182072"/>
                  <a:gd name="connsiteY13" fmla="*/ 38238 h 1295538"/>
                  <a:gd name="connsiteX14" fmla="*/ 2860675 w 3182072"/>
                  <a:gd name="connsiteY14" fmla="*/ 12838 h 1295538"/>
                  <a:gd name="connsiteX15" fmla="*/ 3159125 w 3182072"/>
                  <a:gd name="connsiteY15" fmla="*/ 138 h 1295538"/>
                  <a:gd name="connsiteX16" fmla="*/ 3162300 w 3182072"/>
                  <a:gd name="connsiteY16" fmla="*/ 6488 h 129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82072" h="1295538">
                    <a:moveTo>
                      <a:pt x="0" y="1295538"/>
                    </a:moveTo>
                    <a:cubicBezTo>
                      <a:pt x="41275" y="1208754"/>
                      <a:pt x="90488" y="1113504"/>
                      <a:pt x="123825" y="1054238"/>
                    </a:cubicBezTo>
                    <a:cubicBezTo>
                      <a:pt x="157162" y="994972"/>
                      <a:pt x="168275" y="976980"/>
                      <a:pt x="200025" y="939938"/>
                    </a:cubicBezTo>
                    <a:cubicBezTo>
                      <a:pt x="231775" y="902896"/>
                      <a:pt x="256117" y="867971"/>
                      <a:pt x="314325" y="831988"/>
                    </a:cubicBezTo>
                    <a:cubicBezTo>
                      <a:pt x="372533" y="796005"/>
                      <a:pt x="465667" y="756846"/>
                      <a:pt x="549275" y="724038"/>
                    </a:cubicBezTo>
                    <a:cubicBezTo>
                      <a:pt x="632883" y="691230"/>
                      <a:pt x="741892" y="657363"/>
                      <a:pt x="815975" y="635138"/>
                    </a:cubicBezTo>
                    <a:cubicBezTo>
                      <a:pt x="890058" y="612913"/>
                      <a:pt x="942975" y="602330"/>
                      <a:pt x="993775" y="590688"/>
                    </a:cubicBezTo>
                    <a:cubicBezTo>
                      <a:pt x="1044575" y="579046"/>
                      <a:pt x="1078442" y="575871"/>
                      <a:pt x="1120775" y="565288"/>
                    </a:cubicBezTo>
                    <a:cubicBezTo>
                      <a:pt x="1163108" y="554705"/>
                      <a:pt x="1190625" y="557880"/>
                      <a:pt x="1247775" y="527188"/>
                    </a:cubicBezTo>
                    <a:cubicBezTo>
                      <a:pt x="1304925" y="496496"/>
                      <a:pt x="1376892" y="437230"/>
                      <a:pt x="1463675" y="381138"/>
                    </a:cubicBezTo>
                    <a:cubicBezTo>
                      <a:pt x="1550458" y="325046"/>
                      <a:pt x="1692804" y="235617"/>
                      <a:pt x="1768475" y="190638"/>
                    </a:cubicBezTo>
                    <a:cubicBezTo>
                      <a:pt x="1844146" y="145659"/>
                      <a:pt x="1861079" y="131371"/>
                      <a:pt x="1917700" y="111263"/>
                    </a:cubicBezTo>
                    <a:cubicBezTo>
                      <a:pt x="1974321" y="91155"/>
                      <a:pt x="2013479" y="82159"/>
                      <a:pt x="2108200" y="69988"/>
                    </a:cubicBezTo>
                    <a:cubicBezTo>
                      <a:pt x="2202921" y="57817"/>
                      <a:pt x="2360613" y="47763"/>
                      <a:pt x="2486025" y="38238"/>
                    </a:cubicBezTo>
                    <a:lnTo>
                      <a:pt x="2860675" y="12838"/>
                    </a:lnTo>
                    <a:cubicBezTo>
                      <a:pt x="2972858" y="6488"/>
                      <a:pt x="3108854" y="1196"/>
                      <a:pt x="3159125" y="138"/>
                    </a:cubicBezTo>
                    <a:cubicBezTo>
                      <a:pt x="3209396" y="-920"/>
                      <a:pt x="3161242" y="4371"/>
                      <a:pt x="3162300" y="64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3" name="42 Forma libre"/>
            <p:cNvSpPr/>
            <p:nvPr/>
          </p:nvSpPr>
          <p:spPr>
            <a:xfrm>
              <a:off x="6797675" y="820042"/>
              <a:ext cx="2368550" cy="370583"/>
            </a:xfrm>
            <a:custGeom>
              <a:avLst/>
              <a:gdLst>
                <a:gd name="connsiteX0" fmla="*/ 0 w 2368550"/>
                <a:gd name="connsiteY0" fmla="*/ 371837 h 371837"/>
                <a:gd name="connsiteX1" fmla="*/ 203200 w 2368550"/>
                <a:gd name="connsiteY1" fmla="*/ 362312 h 371837"/>
                <a:gd name="connsiteX2" fmla="*/ 422275 w 2368550"/>
                <a:gd name="connsiteY2" fmla="*/ 343262 h 371837"/>
                <a:gd name="connsiteX3" fmla="*/ 622300 w 2368550"/>
                <a:gd name="connsiteY3" fmla="*/ 317862 h 371837"/>
                <a:gd name="connsiteX4" fmla="*/ 844550 w 2368550"/>
                <a:gd name="connsiteY4" fmla="*/ 279762 h 371837"/>
                <a:gd name="connsiteX5" fmla="*/ 1038225 w 2368550"/>
                <a:gd name="connsiteY5" fmla="*/ 232137 h 371837"/>
                <a:gd name="connsiteX6" fmla="*/ 1225550 w 2368550"/>
                <a:gd name="connsiteY6" fmla="*/ 165462 h 371837"/>
                <a:gd name="connsiteX7" fmla="*/ 1393825 w 2368550"/>
                <a:gd name="connsiteY7" fmla="*/ 98787 h 371837"/>
                <a:gd name="connsiteX8" fmla="*/ 1530350 w 2368550"/>
                <a:gd name="connsiteY8" fmla="*/ 44812 h 371837"/>
                <a:gd name="connsiteX9" fmla="*/ 1654175 w 2368550"/>
                <a:gd name="connsiteY9" fmla="*/ 9887 h 371837"/>
                <a:gd name="connsiteX10" fmla="*/ 1781175 w 2368550"/>
                <a:gd name="connsiteY10" fmla="*/ 362 h 371837"/>
                <a:gd name="connsiteX11" fmla="*/ 1876425 w 2368550"/>
                <a:gd name="connsiteY11" fmla="*/ 19412 h 371837"/>
                <a:gd name="connsiteX12" fmla="*/ 2368550 w 2368550"/>
                <a:gd name="connsiteY12" fmla="*/ 105137 h 371837"/>
                <a:gd name="connsiteX0" fmla="*/ 0 w 2368550"/>
                <a:gd name="connsiteY0" fmla="*/ 372019 h 372019"/>
                <a:gd name="connsiteX1" fmla="*/ 203200 w 2368550"/>
                <a:gd name="connsiteY1" fmla="*/ 362494 h 372019"/>
                <a:gd name="connsiteX2" fmla="*/ 422275 w 2368550"/>
                <a:gd name="connsiteY2" fmla="*/ 343444 h 372019"/>
                <a:gd name="connsiteX3" fmla="*/ 622300 w 2368550"/>
                <a:gd name="connsiteY3" fmla="*/ 318044 h 372019"/>
                <a:gd name="connsiteX4" fmla="*/ 844550 w 2368550"/>
                <a:gd name="connsiteY4" fmla="*/ 279944 h 372019"/>
                <a:gd name="connsiteX5" fmla="*/ 1038225 w 2368550"/>
                <a:gd name="connsiteY5" fmla="*/ 232319 h 372019"/>
                <a:gd name="connsiteX6" fmla="*/ 1225550 w 2368550"/>
                <a:gd name="connsiteY6" fmla="*/ 165644 h 372019"/>
                <a:gd name="connsiteX7" fmla="*/ 1393825 w 2368550"/>
                <a:gd name="connsiteY7" fmla="*/ 98969 h 372019"/>
                <a:gd name="connsiteX8" fmla="*/ 1530350 w 2368550"/>
                <a:gd name="connsiteY8" fmla="*/ 44994 h 372019"/>
                <a:gd name="connsiteX9" fmla="*/ 1654175 w 2368550"/>
                <a:gd name="connsiteY9" fmla="*/ 10069 h 372019"/>
                <a:gd name="connsiteX10" fmla="*/ 1781175 w 2368550"/>
                <a:gd name="connsiteY10" fmla="*/ 544 h 372019"/>
                <a:gd name="connsiteX11" fmla="*/ 1885950 w 2368550"/>
                <a:gd name="connsiteY11" fmla="*/ 22769 h 372019"/>
                <a:gd name="connsiteX12" fmla="*/ 2368550 w 2368550"/>
                <a:gd name="connsiteY12" fmla="*/ 105319 h 372019"/>
                <a:gd name="connsiteX0" fmla="*/ 0 w 2368550"/>
                <a:gd name="connsiteY0" fmla="*/ 371475 h 371475"/>
                <a:gd name="connsiteX1" fmla="*/ 203200 w 2368550"/>
                <a:gd name="connsiteY1" fmla="*/ 361950 h 371475"/>
                <a:gd name="connsiteX2" fmla="*/ 422275 w 2368550"/>
                <a:gd name="connsiteY2" fmla="*/ 342900 h 371475"/>
                <a:gd name="connsiteX3" fmla="*/ 622300 w 2368550"/>
                <a:gd name="connsiteY3" fmla="*/ 317500 h 371475"/>
                <a:gd name="connsiteX4" fmla="*/ 844550 w 2368550"/>
                <a:gd name="connsiteY4" fmla="*/ 279400 h 371475"/>
                <a:gd name="connsiteX5" fmla="*/ 1038225 w 2368550"/>
                <a:gd name="connsiteY5" fmla="*/ 231775 h 371475"/>
                <a:gd name="connsiteX6" fmla="*/ 1225550 w 2368550"/>
                <a:gd name="connsiteY6" fmla="*/ 165100 h 371475"/>
                <a:gd name="connsiteX7" fmla="*/ 1393825 w 2368550"/>
                <a:gd name="connsiteY7" fmla="*/ 98425 h 371475"/>
                <a:gd name="connsiteX8" fmla="*/ 1530350 w 2368550"/>
                <a:gd name="connsiteY8" fmla="*/ 44450 h 371475"/>
                <a:gd name="connsiteX9" fmla="*/ 1654175 w 2368550"/>
                <a:gd name="connsiteY9" fmla="*/ 9525 h 371475"/>
                <a:gd name="connsiteX10" fmla="*/ 1781175 w 2368550"/>
                <a:gd name="connsiteY10" fmla="*/ 0 h 371475"/>
                <a:gd name="connsiteX11" fmla="*/ 1812925 w 2368550"/>
                <a:gd name="connsiteY11" fmla="*/ 9525 h 371475"/>
                <a:gd name="connsiteX12" fmla="*/ 2368550 w 2368550"/>
                <a:gd name="connsiteY12" fmla="*/ 104775 h 371475"/>
                <a:gd name="connsiteX0" fmla="*/ 0 w 2368550"/>
                <a:gd name="connsiteY0" fmla="*/ 371961 h 371961"/>
                <a:gd name="connsiteX1" fmla="*/ 203200 w 2368550"/>
                <a:gd name="connsiteY1" fmla="*/ 362436 h 371961"/>
                <a:gd name="connsiteX2" fmla="*/ 422275 w 2368550"/>
                <a:gd name="connsiteY2" fmla="*/ 343386 h 371961"/>
                <a:gd name="connsiteX3" fmla="*/ 622300 w 2368550"/>
                <a:gd name="connsiteY3" fmla="*/ 317986 h 371961"/>
                <a:gd name="connsiteX4" fmla="*/ 844550 w 2368550"/>
                <a:gd name="connsiteY4" fmla="*/ 279886 h 371961"/>
                <a:gd name="connsiteX5" fmla="*/ 1038225 w 2368550"/>
                <a:gd name="connsiteY5" fmla="*/ 232261 h 371961"/>
                <a:gd name="connsiteX6" fmla="*/ 1225550 w 2368550"/>
                <a:gd name="connsiteY6" fmla="*/ 165586 h 371961"/>
                <a:gd name="connsiteX7" fmla="*/ 1393825 w 2368550"/>
                <a:gd name="connsiteY7" fmla="*/ 98911 h 371961"/>
                <a:gd name="connsiteX8" fmla="*/ 1530350 w 2368550"/>
                <a:gd name="connsiteY8" fmla="*/ 44936 h 371961"/>
                <a:gd name="connsiteX9" fmla="*/ 1654175 w 2368550"/>
                <a:gd name="connsiteY9" fmla="*/ 10011 h 371961"/>
                <a:gd name="connsiteX10" fmla="*/ 1726406 w 2368550"/>
                <a:gd name="connsiteY10" fmla="*/ 2867 h 371961"/>
                <a:gd name="connsiteX11" fmla="*/ 1812925 w 2368550"/>
                <a:gd name="connsiteY11" fmla="*/ 10011 h 371961"/>
                <a:gd name="connsiteX12" fmla="*/ 2368550 w 2368550"/>
                <a:gd name="connsiteY12" fmla="*/ 105261 h 371961"/>
                <a:gd name="connsiteX0" fmla="*/ 0 w 2368550"/>
                <a:gd name="connsiteY0" fmla="*/ 373502 h 373502"/>
                <a:gd name="connsiteX1" fmla="*/ 203200 w 2368550"/>
                <a:gd name="connsiteY1" fmla="*/ 363977 h 373502"/>
                <a:gd name="connsiteX2" fmla="*/ 422275 w 2368550"/>
                <a:gd name="connsiteY2" fmla="*/ 344927 h 373502"/>
                <a:gd name="connsiteX3" fmla="*/ 622300 w 2368550"/>
                <a:gd name="connsiteY3" fmla="*/ 319527 h 373502"/>
                <a:gd name="connsiteX4" fmla="*/ 844550 w 2368550"/>
                <a:gd name="connsiteY4" fmla="*/ 281427 h 373502"/>
                <a:gd name="connsiteX5" fmla="*/ 1038225 w 2368550"/>
                <a:gd name="connsiteY5" fmla="*/ 233802 h 373502"/>
                <a:gd name="connsiteX6" fmla="*/ 1225550 w 2368550"/>
                <a:gd name="connsiteY6" fmla="*/ 167127 h 373502"/>
                <a:gd name="connsiteX7" fmla="*/ 1393825 w 2368550"/>
                <a:gd name="connsiteY7" fmla="*/ 100452 h 373502"/>
                <a:gd name="connsiteX8" fmla="*/ 1530350 w 2368550"/>
                <a:gd name="connsiteY8" fmla="*/ 46477 h 373502"/>
                <a:gd name="connsiteX9" fmla="*/ 1654175 w 2368550"/>
                <a:gd name="connsiteY9" fmla="*/ 11552 h 373502"/>
                <a:gd name="connsiteX10" fmla="*/ 1726406 w 2368550"/>
                <a:gd name="connsiteY10" fmla="*/ 4408 h 373502"/>
                <a:gd name="connsiteX11" fmla="*/ 1829594 w 2368550"/>
                <a:gd name="connsiteY11" fmla="*/ 9171 h 373502"/>
                <a:gd name="connsiteX12" fmla="*/ 2368550 w 2368550"/>
                <a:gd name="connsiteY12" fmla="*/ 106802 h 373502"/>
                <a:gd name="connsiteX0" fmla="*/ 0 w 2368550"/>
                <a:gd name="connsiteY0" fmla="*/ 370583 h 370583"/>
                <a:gd name="connsiteX1" fmla="*/ 203200 w 2368550"/>
                <a:gd name="connsiteY1" fmla="*/ 361058 h 370583"/>
                <a:gd name="connsiteX2" fmla="*/ 422275 w 2368550"/>
                <a:gd name="connsiteY2" fmla="*/ 342008 h 370583"/>
                <a:gd name="connsiteX3" fmla="*/ 622300 w 2368550"/>
                <a:gd name="connsiteY3" fmla="*/ 316608 h 370583"/>
                <a:gd name="connsiteX4" fmla="*/ 844550 w 2368550"/>
                <a:gd name="connsiteY4" fmla="*/ 278508 h 370583"/>
                <a:gd name="connsiteX5" fmla="*/ 1038225 w 2368550"/>
                <a:gd name="connsiteY5" fmla="*/ 230883 h 370583"/>
                <a:gd name="connsiteX6" fmla="*/ 1225550 w 2368550"/>
                <a:gd name="connsiteY6" fmla="*/ 164208 h 370583"/>
                <a:gd name="connsiteX7" fmla="*/ 1393825 w 2368550"/>
                <a:gd name="connsiteY7" fmla="*/ 97533 h 370583"/>
                <a:gd name="connsiteX8" fmla="*/ 1530350 w 2368550"/>
                <a:gd name="connsiteY8" fmla="*/ 43558 h 370583"/>
                <a:gd name="connsiteX9" fmla="*/ 1654175 w 2368550"/>
                <a:gd name="connsiteY9" fmla="*/ 8633 h 370583"/>
                <a:gd name="connsiteX10" fmla="*/ 1726406 w 2368550"/>
                <a:gd name="connsiteY10" fmla="*/ 1489 h 370583"/>
                <a:gd name="connsiteX11" fmla="*/ 1829594 w 2368550"/>
                <a:gd name="connsiteY11" fmla="*/ 6252 h 370583"/>
                <a:gd name="connsiteX12" fmla="*/ 2368550 w 2368550"/>
                <a:gd name="connsiteY12" fmla="*/ 103883 h 37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8550" h="370583">
                  <a:moveTo>
                    <a:pt x="0" y="370583"/>
                  </a:moveTo>
                  <a:cubicBezTo>
                    <a:pt x="66410" y="368201"/>
                    <a:pt x="132821" y="365820"/>
                    <a:pt x="203200" y="361058"/>
                  </a:cubicBezTo>
                  <a:cubicBezTo>
                    <a:pt x="273579" y="356296"/>
                    <a:pt x="352425" y="349416"/>
                    <a:pt x="422275" y="342008"/>
                  </a:cubicBezTo>
                  <a:cubicBezTo>
                    <a:pt x="492125" y="334600"/>
                    <a:pt x="551921" y="327191"/>
                    <a:pt x="622300" y="316608"/>
                  </a:cubicBezTo>
                  <a:cubicBezTo>
                    <a:pt x="692679" y="306025"/>
                    <a:pt x="775229" y="292795"/>
                    <a:pt x="844550" y="278508"/>
                  </a:cubicBezTo>
                  <a:cubicBezTo>
                    <a:pt x="913871" y="264220"/>
                    <a:pt x="974725" y="249933"/>
                    <a:pt x="1038225" y="230883"/>
                  </a:cubicBezTo>
                  <a:cubicBezTo>
                    <a:pt x="1101725" y="211833"/>
                    <a:pt x="1166283" y="186433"/>
                    <a:pt x="1225550" y="164208"/>
                  </a:cubicBezTo>
                  <a:cubicBezTo>
                    <a:pt x="1284817" y="141983"/>
                    <a:pt x="1393825" y="97533"/>
                    <a:pt x="1393825" y="97533"/>
                  </a:cubicBezTo>
                  <a:cubicBezTo>
                    <a:pt x="1444625" y="77425"/>
                    <a:pt x="1486958" y="58375"/>
                    <a:pt x="1530350" y="43558"/>
                  </a:cubicBezTo>
                  <a:cubicBezTo>
                    <a:pt x="1573742" y="28741"/>
                    <a:pt x="1621499" y="15644"/>
                    <a:pt x="1654175" y="8633"/>
                  </a:cubicBezTo>
                  <a:cubicBezTo>
                    <a:pt x="1686851" y="1622"/>
                    <a:pt x="1697170" y="1886"/>
                    <a:pt x="1726406" y="1489"/>
                  </a:cubicBezTo>
                  <a:cubicBezTo>
                    <a:pt x="1755642" y="1092"/>
                    <a:pt x="1720189" y="-3670"/>
                    <a:pt x="1829594" y="6252"/>
                  </a:cubicBezTo>
                  <a:cubicBezTo>
                    <a:pt x="1937527" y="16041"/>
                    <a:pt x="2183342" y="72133"/>
                    <a:pt x="2368550" y="103883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-9426" y="738133"/>
            <a:ext cx="9177238" cy="2835423"/>
            <a:chOff x="-9426" y="738133"/>
            <a:chExt cx="9177238" cy="2835423"/>
          </a:xfrm>
        </p:grpSpPr>
        <p:grpSp>
          <p:nvGrpSpPr>
            <p:cNvPr id="73" name="72 Grupo"/>
            <p:cNvGrpSpPr/>
            <p:nvPr/>
          </p:nvGrpSpPr>
          <p:grpSpPr>
            <a:xfrm>
              <a:off x="-9426" y="1185808"/>
              <a:ext cx="6785697" cy="2387748"/>
              <a:chOff x="19050" y="1187312"/>
              <a:chExt cx="6785697" cy="2387748"/>
            </a:xfrm>
          </p:grpSpPr>
          <p:sp>
            <p:nvSpPr>
              <p:cNvPr id="75" name="74 Forma libre"/>
              <p:cNvSpPr/>
              <p:nvPr/>
            </p:nvSpPr>
            <p:spPr>
              <a:xfrm>
                <a:off x="19050" y="2463802"/>
                <a:ext cx="3613150" cy="1111258"/>
              </a:xfrm>
              <a:custGeom>
                <a:avLst/>
                <a:gdLst>
                  <a:gd name="connsiteX0" fmla="*/ 0 w 3613150"/>
                  <a:gd name="connsiteY0" fmla="*/ 1041400 h 1136749"/>
                  <a:gd name="connsiteX1" fmla="*/ 146050 w 3613150"/>
                  <a:gd name="connsiteY1" fmla="*/ 838200 h 1136749"/>
                  <a:gd name="connsiteX2" fmla="*/ 260350 w 3613150"/>
                  <a:gd name="connsiteY2" fmla="*/ 736600 h 1136749"/>
                  <a:gd name="connsiteX3" fmla="*/ 444500 w 3613150"/>
                  <a:gd name="connsiteY3" fmla="*/ 692150 h 1136749"/>
                  <a:gd name="connsiteX4" fmla="*/ 615950 w 3613150"/>
                  <a:gd name="connsiteY4" fmla="*/ 730250 h 1136749"/>
                  <a:gd name="connsiteX5" fmla="*/ 806450 w 3613150"/>
                  <a:gd name="connsiteY5" fmla="*/ 882650 h 1136749"/>
                  <a:gd name="connsiteX6" fmla="*/ 952500 w 3613150"/>
                  <a:gd name="connsiteY6" fmla="*/ 990600 h 1136749"/>
                  <a:gd name="connsiteX7" fmla="*/ 1149350 w 3613150"/>
                  <a:gd name="connsiteY7" fmla="*/ 1060450 h 1136749"/>
                  <a:gd name="connsiteX8" fmla="*/ 1454150 w 3613150"/>
                  <a:gd name="connsiteY8" fmla="*/ 1117600 h 1136749"/>
                  <a:gd name="connsiteX9" fmla="*/ 1600200 w 3613150"/>
                  <a:gd name="connsiteY9" fmla="*/ 1136650 h 1136749"/>
                  <a:gd name="connsiteX10" fmla="*/ 1987550 w 3613150"/>
                  <a:gd name="connsiteY10" fmla="*/ 1111250 h 1136749"/>
                  <a:gd name="connsiteX11" fmla="*/ 2349500 w 3613150"/>
                  <a:gd name="connsiteY11" fmla="*/ 1022350 h 1136749"/>
                  <a:gd name="connsiteX12" fmla="*/ 2736850 w 3613150"/>
                  <a:gd name="connsiteY12" fmla="*/ 914400 h 1136749"/>
                  <a:gd name="connsiteX13" fmla="*/ 3003550 w 3613150"/>
                  <a:gd name="connsiteY13" fmla="*/ 755650 h 1136749"/>
                  <a:gd name="connsiteX14" fmla="*/ 3257550 w 3613150"/>
                  <a:gd name="connsiteY14" fmla="*/ 546100 h 1136749"/>
                  <a:gd name="connsiteX15" fmla="*/ 3454400 w 3613150"/>
                  <a:gd name="connsiteY15" fmla="*/ 298450 h 1136749"/>
                  <a:gd name="connsiteX16" fmla="*/ 3613150 w 3613150"/>
                  <a:gd name="connsiteY16" fmla="*/ 0 h 1136749"/>
                  <a:gd name="connsiteX17" fmla="*/ 3613150 w 3613150"/>
                  <a:gd name="connsiteY17" fmla="*/ 0 h 1136749"/>
                  <a:gd name="connsiteX0" fmla="*/ 0 w 3613150"/>
                  <a:gd name="connsiteY0" fmla="*/ 1041400 h 1136749"/>
                  <a:gd name="connsiteX1" fmla="*/ 146050 w 3613150"/>
                  <a:gd name="connsiteY1" fmla="*/ 838200 h 1136749"/>
                  <a:gd name="connsiteX2" fmla="*/ 215106 w 3613150"/>
                  <a:gd name="connsiteY2" fmla="*/ 717550 h 1136749"/>
                  <a:gd name="connsiteX3" fmla="*/ 444500 w 3613150"/>
                  <a:gd name="connsiteY3" fmla="*/ 692150 h 1136749"/>
                  <a:gd name="connsiteX4" fmla="*/ 615950 w 3613150"/>
                  <a:gd name="connsiteY4" fmla="*/ 730250 h 1136749"/>
                  <a:gd name="connsiteX5" fmla="*/ 806450 w 3613150"/>
                  <a:gd name="connsiteY5" fmla="*/ 882650 h 1136749"/>
                  <a:gd name="connsiteX6" fmla="*/ 952500 w 3613150"/>
                  <a:gd name="connsiteY6" fmla="*/ 990600 h 1136749"/>
                  <a:gd name="connsiteX7" fmla="*/ 1149350 w 3613150"/>
                  <a:gd name="connsiteY7" fmla="*/ 1060450 h 1136749"/>
                  <a:gd name="connsiteX8" fmla="*/ 1454150 w 3613150"/>
                  <a:gd name="connsiteY8" fmla="*/ 1117600 h 1136749"/>
                  <a:gd name="connsiteX9" fmla="*/ 1600200 w 3613150"/>
                  <a:gd name="connsiteY9" fmla="*/ 1136650 h 1136749"/>
                  <a:gd name="connsiteX10" fmla="*/ 1987550 w 3613150"/>
                  <a:gd name="connsiteY10" fmla="*/ 1111250 h 1136749"/>
                  <a:gd name="connsiteX11" fmla="*/ 2349500 w 3613150"/>
                  <a:gd name="connsiteY11" fmla="*/ 1022350 h 1136749"/>
                  <a:gd name="connsiteX12" fmla="*/ 2736850 w 3613150"/>
                  <a:gd name="connsiteY12" fmla="*/ 914400 h 1136749"/>
                  <a:gd name="connsiteX13" fmla="*/ 3003550 w 3613150"/>
                  <a:gd name="connsiteY13" fmla="*/ 755650 h 1136749"/>
                  <a:gd name="connsiteX14" fmla="*/ 3257550 w 3613150"/>
                  <a:gd name="connsiteY14" fmla="*/ 546100 h 1136749"/>
                  <a:gd name="connsiteX15" fmla="*/ 3454400 w 3613150"/>
                  <a:gd name="connsiteY15" fmla="*/ 298450 h 1136749"/>
                  <a:gd name="connsiteX16" fmla="*/ 3613150 w 3613150"/>
                  <a:gd name="connsiteY16" fmla="*/ 0 h 1136749"/>
                  <a:gd name="connsiteX17" fmla="*/ 3613150 w 3613150"/>
                  <a:gd name="connsiteY17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444500 w 3613150"/>
                  <a:gd name="connsiteY3" fmla="*/ 692150 h 1136749"/>
                  <a:gd name="connsiteX4" fmla="*/ 615950 w 3613150"/>
                  <a:gd name="connsiteY4" fmla="*/ 730250 h 1136749"/>
                  <a:gd name="connsiteX5" fmla="*/ 806450 w 3613150"/>
                  <a:gd name="connsiteY5" fmla="*/ 882650 h 1136749"/>
                  <a:gd name="connsiteX6" fmla="*/ 952500 w 3613150"/>
                  <a:gd name="connsiteY6" fmla="*/ 990600 h 1136749"/>
                  <a:gd name="connsiteX7" fmla="*/ 1149350 w 3613150"/>
                  <a:gd name="connsiteY7" fmla="*/ 1060450 h 1136749"/>
                  <a:gd name="connsiteX8" fmla="*/ 1454150 w 3613150"/>
                  <a:gd name="connsiteY8" fmla="*/ 1117600 h 1136749"/>
                  <a:gd name="connsiteX9" fmla="*/ 1600200 w 3613150"/>
                  <a:gd name="connsiteY9" fmla="*/ 1136650 h 1136749"/>
                  <a:gd name="connsiteX10" fmla="*/ 1987550 w 3613150"/>
                  <a:gd name="connsiteY10" fmla="*/ 1111250 h 1136749"/>
                  <a:gd name="connsiteX11" fmla="*/ 2349500 w 3613150"/>
                  <a:gd name="connsiteY11" fmla="*/ 1022350 h 1136749"/>
                  <a:gd name="connsiteX12" fmla="*/ 2736850 w 3613150"/>
                  <a:gd name="connsiteY12" fmla="*/ 914400 h 1136749"/>
                  <a:gd name="connsiteX13" fmla="*/ 3003550 w 3613150"/>
                  <a:gd name="connsiteY13" fmla="*/ 755650 h 1136749"/>
                  <a:gd name="connsiteX14" fmla="*/ 3257550 w 3613150"/>
                  <a:gd name="connsiteY14" fmla="*/ 546100 h 1136749"/>
                  <a:gd name="connsiteX15" fmla="*/ 3454400 w 3613150"/>
                  <a:gd name="connsiteY15" fmla="*/ 298450 h 1136749"/>
                  <a:gd name="connsiteX16" fmla="*/ 3613150 w 3613150"/>
                  <a:gd name="connsiteY16" fmla="*/ 0 h 1136749"/>
                  <a:gd name="connsiteX17" fmla="*/ 3613150 w 3613150"/>
                  <a:gd name="connsiteY17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23739 w 3613150"/>
                  <a:gd name="connsiteY3" fmla="*/ 559510 h 1136749"/>
                  <a:gd name="connsiteX4" fmla="*/ 444500 w 3613150"/>
                  <a:gd name="connsiteY4" fmla="*/ 692150 h 1136749"/>
                  <a:gd name="connsiteX5" fmla="*/ 615950 w 3613150"/>
                  <a:gd name="connsiteY5" fmla="*/ 730250 h 1136749"/>
                  <a:gd name="connsiteX6" fmla="*/ 806450 w 3613150"/>
                  <a:gd name="connsiteY6" fmla="*/ 882650 h 1136749"/>
                  <a:gd name="connsiteX7" fmla="*/ 952500 w 3613150"/>
                  <a:gd name="connsiteY7" fmla="*/ 990600 h 1136749"/>
                  <a:gd name="connsiteX8" fmla="*/ 1149350 w 3613150"/>
                  <a:gd name="connsiteY8" fmla="*/ 1060450 h 1136749"/>
                  <a:gd name="connsiteX9" fmla="*/ 1454150 w 3613150"/>
                  <a:gd name="connsiteY9" fmla="*/ 1117600 h 1136749"/>
                  <a:gd name="connsiteX10" fmla="*/ 1600200 w 3613150"/>
                  <a:gd name="connsiteY10" fmla="*/ 1136650 h 1136749"/>
                  <a:gd name="connsiteX11" fmla="*/ 1987550 w 3613150"/>
                  <a:gd name="connsiteY11" fmla="*/ 1111250 h 1136749"/>
                  <a:gd name="connsiteX12" fmla="*/ 2349500 w 3613150"/>
                  <a:gd name="connsiteY12" fmla="*/ 1022350 h 1136749"/>
                  <a:gd name="connsiteX13" fmla="*/ 2736850 w 3613150"/>
                  <a:gd name="connsiteY13" fmla="*/ 914400 h 1136749"/>
                  <a:gd name="connsiteX14" fmla="*/ 3003550 w 3613150"/>
                  <a:gd name="connsiteY14" fmla="*/ 755650 h 1136749"/>
                  <a:gd name="connsiteX15" fmla="*/ 3257550 w 3613150"/>
                  <a:gd name="connsiteY15" fmla="*/ 546100 h 1136749"/>
                  <a:gd name="connsiteX16" fmla="*/ 3454400 w 3613150"/>
                  <a:gd name="connsiteY16" fmla="*/ 298450 h 1136749"/>
                  <a:gd name="connsiteX17" fmla="*/ 3613150 w 3613150"/>
                  <a:gd name="connsiteY17" fmla="*/ 0 h 1136749"/>
                  <a:gd name="connsiteX18" fmla="*/ 3613150 w 3613150"/>
                  <a:gd name="connsiteY18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23739 w 3613150"/>
                  <a:gd name="connsiteY3" fmla="*/ 559510 h 1136749"/>
                  <a:gd name="connsiteX4" fmla="*/ 183257 w 3613150"/>
                  <a:gd name="connsiteY4" fmla="*/ 414254 h 1136749"/>
                  <a:gd name="connsiteX5" fmla="*/ 444500 w 3613150"/>
                  <a:gd name="connsiteY5" fmla="*/ 692150 h 1136749"/>
                  <a:gd name="connsiteX6" fmla="*/ 615950 w 3613150"/>
                  <a:gd name="connsiteY6" fmla="*/ 730250 h 1136749"/>
                  <a:gd name="connsiteX7" fmla="*/ 806450 w 3613150"/>
                  <a:gd name="connsiteY7" fmla="*/ 882650 h 1136749"/>
                  <a:gd name="connsiteX8" fmla="*/ 952500 w 3613150"/>
                  <a:gd name="connsiteY8" fmla="*/ 990600 h 1136749"/>
                  <a:gd name="connsiteX9" fmla="*/ 1149350 w 3613150"/>
                  <a:gd name="connsiteY9" fmla="*/ 1060450 h 1136749"/>
                  <a:gd name="connsiteX10" fmla="*/ 1454150 w 3613150"/>
                  <a:gd name="connsiteY10" fmla="*/ 1117600 h 1136749"/>
                  <a:gd name="connsiteX11" fmla="*/ 1600200 w 3613150"/>
                  <a:gd name="connsiteY11" fmla="*/ 1136650 h 1136749"/>
                  <a:gd name="connsiteX12" fmla="*/ 1987550 w 3613150"/>
                  <a:gd name="connsiteY12" fmla="*/ 1111250 h 1136749"/>
                  <a:gd name="connsiteX13" fmla="*/ 2349500 w 3613150"/>
                  <a:gd name="connsiteY13" fmla="*/ 1022350 h 1136749"/>
                  <a:gd name="connsiteX14" fmla="*/ 2736850 w 3613150"/>
                  <a:gd name="connsiteY14" fmla="*/ 914400 h 1136749"/>
                  <a:gd name="connsiteX15" fmla="*/ 3003550 w 3613150"/>
                  <a:gd name="connsiteY15" fmla="*/ 755650 h 1136749"/>
                  <a:gd name="connsiteX16" fmla="*/ 3257550 w 3613150"/>
                  <a:gd name="connsiteY16" fmla="*/ 546100 h 1136749"/>
                  <a:gd name="connsiteX17" fmla="*/ 3454400 w 3613150"/>
                  <a:gd name="connsiteY17" fmla="*/ 298450 h 1136749"/>
                  <a:gd name="connsiteX18" fmla="*/ 3613150 w 3613150"/>
                  <a:gd name="connsiteY18" fmla="*/ 0 h 1136749"/>
                  <a:gd name="connsiteX19" fmla="*/ 3613150 w 3613150"/>
                  <a:gd name="connsiteY19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444500 w 3613150"/>
                  <a:gd name="connsiteY5" fmla="*/ 692150 h 1136749"/>
                  <a:gd name="connsiteX6" fmla="*/ 615950 w 3613150"/>
                  <a:gd name="connsiteY6" fmla="*/ 730250 h 1136749"/>
                  <a:gd name="connsiteX7" fmla="*/ 806450 w 3613150"/>
                  <a:gd name="connsiteY7" fmla="*/ 882650 h 1136749"/>
                  <a:gd name="connsiteX8" fmla="*/ 952500 w 3613150"/>
                  <a:gd name="connsiteY8" fmla="*/ 990600 h 1136749"/>
                  <a:gd name="connsiteX9" fmla="*/ 1149350 w 3613150"/>
                  <a:gd name="connsiteY9" fmla="*/ 1060450 h 1136749"/>
                  <a:gd name="connsiteX10" fmla="*/ 1454150 w 3613150"/>
                  <a:gd name="connsiteY10" fmla="*/ 1117600 h 1136749"/>
                  <a:gd name="connsiteX11" fmla="*/ 1600200 w 3613150"/>
                  <a:gd name="connsiteY11" fmla="*/ 1136650 h 1136749"/>
                  <a:gd name="connsiteX12" fmla="*/ 1987550 w 3613150"/>
                  <a:gd name="connsiteY12" fmla="*/ 1111250 h 1136749"/>
                  <a:gd name="connsiteX13" fmla="*/ 2349500 w 3613150"/>
                  <a:gd name="connsiteY13" fmla="*/ 1022350 h 1136749"/>
                  <a:gd name="connsiteX14" fmla="*/ 2736850 w 3613150"/>
                  <a:gd name="connsiteY14" fmla="*/ 914400 h 1136749"/>
                  <a:gd name="connsiteX15" fmla="*/ 3003550 w 3613150"/>
                  <a:gd name="connsiteY15" fmla="*/ 755650 h 1136749"/>
                  <a:gd name="connsiteX16" fmla="*/ 3257550 w 3613150"/>
                  <a:gd name="connsiteY16" fmla="*/ 546100 h 1136749"/>
                  <a:gd name="connsiteX17" fmla="*/ 3454400 w 3613150"/>
                  <a:gd name="connsiteY17" fmla="*/ 298450 h 1136749"/>
                  <a:gd name="connsiteX18" fmla="*/ 3613150 w 3613150"/>
                  <a:gd name="connsiteY18" fmla="*/ 0 h 1136749"/>
                  <a:gd name="connsiteX19" fmla="*/ 3613150 w 3613150"/>
                  <a:gd name="connsiteY19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444500 w 3613150"/>
                  <a:gd name="connsiteY5" fmla="*/ 692150 h 1136749"/>
                  <a:gd name="connsiteX6" fmla="*/ 615950 w 3613150"/>
                  <a:gd name="connsiteY6" fmla="*/ 730250 h 1136749"/>
                  <a:gd name="connsiteX7" fmla="*/ 806450 w 3613150"/>
                  <a:gd name="connsiteY7" fmla="*/ 882650 h 1136749"/>
                  <a:gd name="connsiteX8" fmla="*/ 952500 w 3613150"/>
                  <a:gd name="connsiteY8" fmla="*/ 990600 h 1136749"/>
                  <a:gd name="connsiteX9" fmla="*/ 1149350 w 3613150"/>
                  <a:gd name="connsiteY9" fmla="*/ 1060450 h 1136749"/>
                  <a:gd name="connsiteX10" fmla="*/ 1454150 w 3613150"/>
                  <a:gd name="connsiteY10" fmla="*/ 1117600 h 1136749"/>
                  <a:gd name="connsiteX11" fmla="*/ 1600200 w 3613150"/>
                  <a:gd name="connsiteY11" fmla="*/ 1136650 h 1136749"/>
                  <a:gd name="connsiteX12" fmla="*/ 1987550 w 3613150"/>
                  <a:gd name="connsiteY12" fmla="*/ 1111250 h 1136749"/>
                  <a:gd name="connsiteX13" fmla="*/ 2349500 w 3613150"/>
                  <a:gd name="connsiteY13" fmla="*/ 1022350 h 1136749"/>
                  <a:gd name="connsiteX14" fmla="*/ 2736850 w 3613150"/>
                  <a:gd name="connsiteY14" fmla="*/ 914400 h 1136749"/>
                  <a:gd name="connsiteX15" fmla="*/ 3003550 w 3613150"/>
                  <a:gd name="connsiteY15" fmla="*/ 755650 h 1136749"/>
                  <a:gd name="connsiteX16" fmla="*/ 3257550 w 3613150"/>
                  <a:gd name="connsiteY16" fmla="*/ 546100 h 1136749"/>
                  <a:gd name="connsiteX17" fmla="*/ 3454400 w 3613150"/>
                  <a:gd name="connsiteY17" fmla="*/ 298450 h 1136749"/>
                  <a:gd name="connsiteX18" fmla="*/ 3613150 w 3613150"/>
                  <a:gd name="connsiteY18" fmla="*/ 0 h 1136749"/>
                  <a:gd name="connsiteX19" fmla="*/ 3613150 w 3613150"/>
                  <a:gd name="connsiteY19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444500 w 3613150"/>
                  <a:gd name="connsiteY5" fmla="*/ 692150 h 1136749"/>
                  <a:gd name="connsiteX6" fmla="*/ 615950 w 3613150"/>
                  <a:gd name="connsiteY6" fmla="*/ 730250 h 1136749"/>
                  <a:gd name="connsiteX7" fmla="*/ 806450 w 3613150"/>
                  <a:gd name="connsiteY7" fmla="*/ 882650 h 1136749"/>
                  <a:gd name="connsiteX8" fmla="*/ 952500 w 3613150"/>
                  <a:gd name="connsiteY8" fmla="*/ 990600 h 1136749"/>
                  <a:gd name="connsiteX9" fmla="*/ 1149350 w 3613150"/>
                  <a:gd name="connsiteY9" fmla="*/ 1060450 h 1136749"/>
                  <a:gd name="connsiteX10" fmla="*/ 1454150 w 3613150"/>
                  <a:gd name="connsiteY10" fmla="*/ 1117600 h 1136749"/>
                  <a:gd name="connsiteX11" fmla="*/ 1600200 w 3613150"/>
                  <a:gd name="connsiteY11" fmla="*/ 1136650 h 1136749"/>
                  <a:gd name="connsiteX12" fmla="*/ 1987550 w 3613150"/>
                  <a:gd name="connsiteY12" fmla="*/ 1111250 h 1136749"/>
                  <a:gd name="connsiteX13" fmla="*/ 2349500 w 3613150"/>
                  <a:gd name="connsiteY13" fmla="*/ 1022350 h 1136749"/>
                  <a:gd name="connsiteX14" fmla="*/ 2736850 w 3613150"/>
                  <a:gd name="connsiteY14" fmla="*/ 914400 h 1136749"/>
                  <a:gd name="connsiteX15" fmla="*/ 3003550 w 3613150"/>
                  <a:gd name="connsiteY15" fmla="*/ 755650 h 1136749"/>
                  <a:gd name="connsiteX16" fmla="*/ 3257550 w 3613150"/>
                  <a:gd name="connsiteY16" fmla="*/ 546100 h 1136749"/>
                  <a:gd name="connsiteX17" fmla="*/ 3454400 w 3613150"/>
                  <a:gd name="connsiteY17" fmla="*/ 298450 h 1136749"/>
                  <a:gd name="connsiteX18" fmla="*/ 3613150 w 3613150"/>
                  <a:gd name="connsiteY18" fmla="*/ 0 h 1136749"/>
                  <a:gd name="connsiteX19" fmla="*/ 3613150 w 3613150"/>
                  <a:gd name="connsiteY19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444500 w 3613150"/>
                  <a:gd name="connsiteY5" fmla="*/ 692150 h 1136749"/>
                  <a:gd name="connsiteX6" fmla="*/ 615950 w 3613150"/>
                  <a:gd name="connsiteY6" fmla="*/ 730250 h 1136749"/>
                  <a:gd name="connsiteX7" fmla="*/ 806450 w 3613150"/>
                  <a:gd name="connsiteY7" fmla="*/ 882650 h 1136749"/>
                  <a:gd name="connsiteX8" fmla="*/ 952500 w 3613150"/>
                  <a:gd name="connsiteY8" fmla="*/ 990600 h 1136749"/>
                  <a:gd name="connsiteX9" fmla="*/ 1149350 w 3613150"/>
                  <a:gd name="connsiteY9" fmla="*/ 1060450 h 1136749"/>
                  <a:gd name="connsiteX10" fmla="*/ 1454150 w 3613150"/>
                  <a:gd name="connsiteY10" fmla="*/ 1117600 h 1136749"/>
                  <a:gd name="connsiteX11" fmla="*/ 1600200 w 3613150"/>
                  <a:gd name="connsiteY11" fmla="*/ 1136650 h 1136749"/>
                  <a:gd name="connsiteX12" fmla="*/ 1987550 w 3613150"/>
                  <a:gd name="connsiteY12" fmla="*/ 1111250 h 1136749"/>
                  <a:gd name="connsiteX13" fmla="*/ 2349500 w 3613150"/>
                  <a:gd name="connsiteY13" fmla="*/ 1022350 h 1136749"/>
                  <a:gd name="connsiteX14" fmla="*/ 2736850 w 3613150"/>
                  <a:gd name="connsiteY14" fmla="*/ 914400 h 1136749"/>
                  <a:gd name="connsiteX15" fmla="*/ 3003550 w 3613150"/>
                  <a:gd name="connsiteY15" fmla="*/ 755650 h 1136749"/>
                  <a:gd name="connsiteX16" fmla="*/ 3257550 w 3613150"/>
                  <a:gd name="connsiteY16" fmla="*/ 546100 h 1136749"/>
                  <a:gd name="connsiteX17" fmla="*/ 3454400 w 3613150"/>
                  <a:gd name="connsiteY17" fmla="*/ 298450 h 1136749"/>
                  <a:gd name="connsiteX18" fmla="*/ 3613150 w 3613150"/>
                  <a:gd name="connsiteY18" fmla="*/ 0 h 1136749"/>
                  <a:gd name="connsiteX19" fmla="*/ 3613150 w 3613150"/>
                  <a:gd name="connsiteY19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444500 w 3613150"/>
                  <a:gd name="connsiteY5" fmla="*/ 692150 h 1136749"/>
                  <a:gd name="connsiteX6" fmla="*/ 615950 w 3613150"/>
                  <a:gd name="connsiteY6" fmla="*/ 730250 h 1136749"/>
                  <a:gd name="connsiteX7" fmla="*/ 806450 w 3613150"/>
                  <a:gd name="connsiteY7" fmla="*/ 882650 h 1136749"/>
                  <a:gd name="connsiteX8" fmla="*/ 952500 w 3613150"/>
                  <a:gd name="connsiteY8" fmla="*/ 990600 h 1136749"/>
                  <a:gd name="connsiteX9" fmla="*/ 1149350 w 3613150"/>
                  <a:gd name="connsiteY9" fmla="*/ 1060450 h 1136749"/>
                  <a:gd name="connsiteX10" fmla="*/ 1454150 w 3613150"/>
                  <a:gd name="connsiteY10" fmla="*/ 1117600 h 1136749"/>
                  <a:gd name="connsiteX11" fmla="*/ 1600200 w 3613150"/>
                  <a:gd name="connsiteY11" fmla="*/ 1136650 h 1136749"/>
                  <a:gd name="connsiteX12" fmla="*/ 1987550 w 3613150"/>
                  <a:gd name="connsiteY12" fmla="*/ 1111250 h 1136749"/>
                  <a:gd name="connsiteX13" fmla="*/ 2349500 w 3613150"/>
                  <a:gd name="connsiteY13" fmla="*/ 1022350 h 1136749"/>
                  <a:gd name="connsiteX14" fmla="*/ 2736850 w 3613150"/>
                  <a:gd name="connsiteY14" fmla="*/ 914400 h 1136749"/>
                  <a:gd name="connsiteX15" fmla="*/ 3003550 w 3613150"/>
                  <a:gd name="connsiteY15" fmla="*/ 755650 h 1136749"/>
                  <a:gd name="connsiteX16" fmla="*/ 3257550 w 3613150"/>
                  <a:gd name="connsiteY16" fmla="*/ 546100 h 1136749"/>
                  <a:gd name="connsiteX17" fmla="*/ 3454400 w 3613150"/>
                  <a:gd name="connsiteY17" fmla="*/ 298450 h 1136749"/>
                  <a:gd name="connsiteX18" fmla="*/ 3613150 w 3613150"/>
                  <a:gd name="connsiteY18" fmla="*/ 0 h 1136749"/>
                  <a:gd name="connsiteX19" fmla="*/ 3613150 w 3613150"/>
                  <a:gd name="connsiteY19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444500 w 3613150"/>
                  <a:gd name="connsiteY5" fmla="*/ 692150 h 1136749"/>
                  <a:gd name="connsiteX6" fmla="*/ 615950 w 3613150"/>
                  <a:gd name="connsiteY6" fmla="*/ 730250 h 1136749"/>
                  <a:gd name="connsiteX7" fmla="*/ 806450 w 3613150"/>
                  <a:gd name="connsiteY7" fmla="*/ 882650 h 1136749"/>
                  <a:gd name="connsiteX8" fmla="*/ 952500 w 3613150"/>
                  <a:gd name="connsiteY8" fmla="*/ 990600 h 1136749"/>
                  <a:gd name="connsiteX9" fmla="*/ 1149350 w 3613150"/>
                  <a:gd name="connsiteY9" fmla="*/ 1060450 h 1136749"/>
                  <a:gd name="connsiteX10" fmla="*/ 1454150 w 3613150"/>
                  <a:gd name="connsiteY10" fmla="*/ 1117600 h 1136749"/>
                  <a:gd name="connsiteX11" fmla="*/ 1600200 w 3613150"/>
                  <a:gd name="connsiteY11" fmla="*/ 1136650 h 1136749"/>
                  <a:gd name="connsiteX12" fmla="*/ 1987550 w 3613150"/>
                  <a:gd name="connsiteY12" fmla="*/ 1111250 h 1136749"/>
                  <a:gd name="connsiteX13" fmla="*/ 2349500 w 3613150"/>
                  <a:gd name="connsiteY13" fmla="*/ 1022350 h 1136749"/>
                  <a:gd name="connsiteX14" fmla="*/ 2736850 w 3613150"/>
                  <a:gd name="connsiteY14" fmla="*/ 914400 h 1136749"/>
                  <a:gd name="connsiteX15" fmla="*/ 3003550 w 3613150"/>
                  <a:gd name="connsiteY15" fmla="*/ 755650 h 1136749"/>
                  <a:gd name="connsiteX16" fmla="*/ 3257550 w 3613150"/>
                  <a:gd name="connsiteY16" fmla="*/ 546100 h 1136749"/>
                  <a:gd name="connsiteX17" fmla="*/ 3454400 w 3613150"/>
                  <a:gd name="connsiteY17" fmla="*/ 298450 h 1136749"/>
                  <a:gd name="connsiteX18" fmla="*/ 3613150 w 3613150"/>
                  <a:gd name="connsiteY18" fmla="*/ 0 h 1136749"/>
                  <a:gd name="connsiteX19" fmla="*/ 3613150 w 3613150"/>
                  <a:gd name="connsiteY19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68982 w 3613150"/>
                  <a:gd name="connsiteY5" fmla="*/ 364248 h 1136749"/>
                  <a:gd name="connsiteX6" fmla="*/ 444500 w 3613150"/>
                  <a:gd name="connsiteY6" fmla="*/ 692150 h 1136749"/>
                  <a:gd name="connsiteX7" fmla="*/ 615950 w 3613150"/>
                  <a:gd name="connsiteY7" fmla="*/ 730250 h 1136749"/>
                  <a:gd name="connsiteX8" fmla="*/ 806450 w 3613150"/>
                  <a:gd name="connsiteY8" fmla="*/ 882650 h 1136749"/>
                  <a:gd name="connsiteX9" fmla="*/ 952500 w 3613150"/>
                  <a:gd name="connsiteY9" fmla="*/ 990600 h 1136749"/>
                  <a:gd name="connsiteX10" fmla="*/ 1149350 w 3613150"/>
                  <a:gd name="connsiteY10" fmla="*/ 1060450 h 1136749"/>
                  <a:gd name="connsiteX11" fmla="*/ 1454150 w 3613150"/>
                  <a:gd name="connsiteY11" fmla="*/ 1117600 h 1136749"/>
                  <a:gd name="connsiteX12" fmla="*/ 1600200 w 3613150"/>
                  <a:gd name="connsiteY12" fmla="*/ 1136650 h 1136749"/>
                  <a:gd name="connsiteX13" fmla="*/ 1987550 w 3613150"/>
                  <a:gd name="connsiteY13" fmla="*/ 1111250 h 1136749"/>
                  <a:gd name="connsiteX14" fmla="*/ 2349500 w 3613150"/>
                  <a:gd name="connsiteY14" fmla="*/ 1022350 h 1136749"/>
                  <a:gd name="connsiteX15" fmla="*/ 2736850 w 3613150"/>
                  <a:gd name="connsiteY15" fmla="*/ 914400 h 1136749"/>
                  <a:gd name="connsiteX16" fmla="*/ 3003550 w 3613150"/>
                  <a:gd name="connsiteY16" fmla="*/ 755650 h 1136749"/>
                  <a:gd name="connsiteX17" fmla="*/ 3257550 w 3613150"/>
                  <a:gd name="connsiteY17" fmla="*/ 546100 h 1136749"/>
                  <a:gd name="connsiteX18" fmla="*/ 3454400 w 3613150"/>
                  <a:gd name="connsiteY18" fmla="*/ 298450 h 1136749"/>
                  <a:gd name="connsiteX19" fmla="*/ 3613150 w 3613150"/>
                  <a:gd name="connsiteY19" fmla="*/ 0 h 1136749"/>
                  <a:gd name="connsiteX20" fmla="*/ 3613150 w 3613150"/>
                  <a:gd name="connsiteY20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68982 w 3613150"/>
                  <a:gd name="connsiteY5" fmla="*/ 364248 h 1136749"/>
                  <a:gd name="connsiteX6" fmla="*/ 444500 w 3613150"/>
                  <a:gd name="connsiteY6" fmla="*/ 692150 h 1136749"/>
                  <a:gd name="connsiteX7" fmla="*/ 615950 w 3613150"/>
                  <a:gd name="connsiteY7" fmla="*/ 730250 h 1136749"/>
                  <a:gd name="connsiteX8" fmla="*/ 806450 w 3613150"/>
                  <a:gd name="connsiteY8" fmla="*/ 882650 h 1136749"/>
                  <a:gd name="connsiteX9" fmla="*/ 952500 w 3613150"/>
                  <a:gd name="connsiteY9" fmla="*/ 990600 h 1136749"/>
                  <a:gd name="connsiteX10" fmla="*/ 1149350 w 3613150"/>
                  <a:gd name="connsiteY10" fmla="*/ 1060450 h 1136749"/>
                  <a:gd name="connsiteX11" fmla="*/ 1454150 w 3613150"/>
                  <a:gd name="connsiteY11" fmla="*/ 1117600 h 1136749"/>
                  <a:gd name="connsiteX12" fmla="*/ 1600200 w 3613150"/>
                  <a:gd name="connsiteY12" fmla="*/ 1136650 h 1136749"/>
                  <a:gd name="connsiteX13" fmla="*/ 1987550 w 3613150"/>
                  <a:gd name="connsiteY13" fmla="*/ 1111250 h 1136749"/>
                  <a:gd name="connsiteX14" fmla="*/ 2349500 w 3613150"/>
                  <a:gd name="connsiteY14" fmla="*/ 1022350 h 1136749"/>
                  <a:gd name="connsiteX15" fmla="*/ 2736850 w 3613150"/>
                  <a:gd name="connsiteY15" fmla="*/ 914400 h 1136749"/>
                  <a:gd name="connsiteX16" fmla="*/ 3003550 w 3613150"/>
                  <a:gd name="connsiteY16" fmla="*/ 755650 h 1136749"/>
                  <a:gd name="connsiteX17" fmla="*/ 3257550 w 3613150"/>
                  <a:gd name="connsiteY17" fmla="*/ 546100 h 1136749"/>
                  <a:gd name="connsiteX18" fmla="*/ 3454400 w 3613150"/>
                  <a:gd name="connsiteY18" fmla="*/ 298450 h 1136749"/>
                  <a:gd name="connsiteX19" fmla="*/ 3613150 w 3613150"/>
                  <a:gd name="connsiteY19" fmla="*/ 0 h 1136749"/>
                  <a:gd name="connsiteX20" fmla="*/ 3613150 w 3613150"/>
                  <a:gd name="connsiteY20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68982 w 3613150"/>
                  <a:gd name="connsiteY5" fmla="*/ 364248 h 1136749"/>
                  <a:gd name="connsiteX6" fmla="*/ 383282 w 3613150"/>
                  <a:gd name="connsiteY6" fmla="*/ 397585 h 1136749"/>
                  <a:gd name="connsiteX7" fmla="*/ 444500 w 3613150"/>
                  <a:gd name="connsiteY7" fmla="*/ 692150 h 1136749"/>
                  <a:gd name="connsiteX8" fmla="*/ 615950 w 3613150"/>
                  <a:gd name="connsiteY8" fmla="*/ 730250 h 1136749"/>
                  <a:gd name="connsiteX9" fmla="*/ 806450 w 3613150"/>
                  <a:gd name="connsiteY9" fmla="*/ 882650 h 1136749"/>
                  <a:gd name="connsiteX10" fmla="*/ 952500 w 3613150"/>
                  <a:gd name="connsiteY10" fmla="*/ 990600 h 1136749"/>
                  <a:gd name="connsiteX11" fmla="*/ 1149350 w 3613150"/>
                  <a:gd name="connsiteY11" fmla="*/ 1060450 h 1136749"/>
                  <a:gd name="connsiteX12" fmla="*/ 1454150 w 3613150"/>
                  <a:gd name="connsiteY12" fmla="*/ 1117600 h 1136749"/>
                  <a:gd name="connsiteX13" fmla="*/ 1600200 w 3613150"/>
                  <a:gd name="connsiteY13" fmla="*/ 1136650 h 1136749"/>
                  <a:gd name="connsiteX14" fmla="*/ 1987550 w 3613150"/>
                  <a:gd name="connsiteY14" fmla="*/ 1111250 h 1136749"/>
                  <a:gd name="connsiteX15" fmla="*/ 2349500 w 3613150"/>
                  <a:gd name="connsiteY15" fmla="*/ 1022350 h 1136749"/>
                  <a:gd name="connsiteX16" fmla="*/ 2736850 w 3613150"/>
                  <a:gd name="connsiteY16" fmla="*/ 914400 h 1136749"/>
                  <a:gd name="connsiteX17" fmla="*/ 3003550 w 3613150"/>
                  <a:gd name="connsiteY17" fmla="*/ 755650 h 1136749"/>
                  <a:gd name="connsiteX18" fmla="*/ 3257550 w 3613150"/>
                  <a:gd name="connsiteY18" fmla="*/ 546100 h 1136749"/>
                  <a:gd name="connsiteX19" fmla="*/ 3454400 w 3613150"/>
                  <a:gd name="connsiteY19" fmla="*/ 298450 h 1136749"/>
                  <a:gd name="connsiteX20" fmla="*/ 3613150 w 3613150"/>
                  <a:gd name="connsiteY20" fmla="*/ 0 h 1136749"/>
                  <a:gd name="connsiteX21" fmla="*/ 3613150 w 3613150"/>
                  <a:gd name="connsiteY21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0888 w 3613150"/>
                  <a:gd name="connsiteY5" fmla="*/ 354723 h 1136749"/>
                  <a:gd name="connsiteX6" fmla="*/ 383282 w 3613150"/>
                  <a:gd name="connsiteY6" fmla="*/ 397585 h 1136749"/>
                  <a:gd name="connsiteX7" fmla="*/ 444500 w 3613150"/>
                  <a:gd name="connsiteY7" fmla="*/ 692150 h 1136749"/>
                  <a:gd name="connsiteX8" fmla="*/ 615950 w 3613150"/>
                  <a:gd name="connsiteY8" fmla="*/ 730250 h 1136749"/>
                  <a:gd name="connsiteX9" fmla="*/ 806450 w 3613150"/>
                  <a:gd name="connsiteY9" fmla="*/ 882650 h 1136749"/>
                  <a:gd name="connsiteX10" fmla="*/ 952500 w 3613150"/>
                  <a:gd name="connsiteY10" fmla="*/ 990600 h 1136749"/>
                  <a:gd name="connsiteX11" fmla="*/ 1149350 w 3613150"/>
                  <a:gd name="connsiteY11" fmla="*/ 1060450 h 1136749"/>
                  <a:gd name="connsiteX12" fmla="*/ 1454150 w 3613150"/>
                  <a:gd name="connsiteY12" fmla="*/ 1117600 h 1136749"/>
                  <a:gd name="connsiteX13" fmla="*/ 1600200 w 3613150"/>
                  <a:gd name="connsiteY13" fmla="*/ 1136650 h 1136749"/>
                  <a:gd name="connsiteX14" fmla="*/ 1987550 w 3613150"/>
                  <a:gd name="connsiteY14" fmla="*/ 1111250 h 1136749"/>
                  <a:gd name="connsiteX15" fmla="*/ 2349500 w 3613150"/>
                  <a:gd name="connsiteY15" fmla="*/ 1022350 h 1136749"/>
                  <a:gd name="connsiteX16" fmla="*/ 2736850 w 3613150"/>
                  <a:gd name="connsiteY16" fmla="*/ 914400 h 1136749"/>
                  <a:gd name="connsiteX17" fmla="*/ 3003550 w 3613150"/>
                  <a:gd name="connsiteY17" fmla="*/ 755650 h 1136749"/>
                  <a:gd name="connsiteX18" fmla="*/ 3257550 w 3613150"/>
                  <a:gd name="connsiteY18" fmla="*/ 546100 h 1136749"/>
                  <a:gd name="connsiteX19" fmla="*/ 3454400 w 3613150"/>
                  <a:gd name="connsiteY19" fmla="*/ 298450 h 1136749"/>
                  <a:gd name="connsiteX20" fmla="*/ 3613150 w 3613150"/>
                  <a:gd name="connsiteY20" fmla="*/ 0 h 1136749"/>
                  <a:gd name="connsiteX21" fmla="*/ 3613150 w 3613150"/>
                  <a:gd name="connsiteY21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0888 w 3613150"/>
                  <a:gd name="connsiteY5" fmla="*/ 354723 h 1136749"/>
                  <a:gd name="connsiteX6" fmla="*/ 383282 w 3613150"/>
                  <a:gd name="connsiteY6" fmla="*/ 397585 h 1136749"/>
                  <a:gd name="connsiteX7" fmla="*/ 444500 w 3613150"/>
                  <a:gd name="connsiteY7" fmla="*/ 692150 h 1136749"/>
                  <a:gd name="connsiteX8" fmla="*/ 615950 w 3613150"/>
                  <a:gd name="connsiteY8" fmla="*/ 730250 h 1136749"/>
                  <a:gd name="connsiteX9" fmla="*/ 806450 w 3613150"/>
                  <a:gd name="connsiteY9" fmla="*/ 882650 h 1136749"/>
                  <a:gd name="connsiteX10" fmla="*/ 952500 w 3613150"/>
                  <a:gd name="connsiteY10" fmla="*/ 990600 h 1136749"/>
                  <a:gd name="connsiteX11" fmla="*/ 1149350 w 3613150"/>
                  <a:gd name="connsiteY11" fmla="*/ 1060450 h 1136749"/>
                  <a:gd name="connsiteX12" fmla="*/ 1454150 w 3613150"/>
                  <a:gd name="connsiteY12" fmla="*/ 1117600 h 1136749"/>
                  <a:gd name="connsiteX13" fmla="*/ 1600200 w 3613150"/>
                  <a:gd name="connsiteY13" fmla="*/ 1136650 h 1136749"/>
                  <a:gd name="connsiteX14" fmla="*/ 1987550 w 3613150"/>
                  <a:gd name="connsiteY14" fmla="*/ 1111250 h 1136749"/>
                  <a:gd name="connsiteX15" fmla="*/ 2349500 w 3613150"/>
                  <a:gd name="connsiteY15" fmla="*/ 1022350 h 1136749"/>
                  <a:gd name="connsiteX16" fmla="*/ 2736850 w 3613150"/>
                  <a:gd name="connsiteY16" fmla="*/ 914400 h 1136749"/>
                  <a:gd name="connsiteX17" fmla="*/ 3003550 w 3613150"/>
                  <a:gd name="connsiteY17" fmla="*/ 755650 h 1136749"/>
                  <a:gd name="connsiteX18" fmla="*/ 3257550 w 3613150"/>
                  <a:gd name="connsiteY18" fmla="*/ 546100 h 1136749"/>
                  <a:gd name="connsiteX19" fmla="*/ 3454400 w 3613150"/>
                  <a:gd name="connsiteY19" fmla="*/ 298450 h 1136749"/>
                  <a:gd name="connsiteX20" fmla="*/ 3613150 w 3613150"/>
                  <a:gd name="connsiteY20" fmla="*/ 0 h 1136749"/>
                  <a:gd name="connsiteX21" fmla="*/ 3613150 w 3613150"/>
                  <a:gd name="connsiteY21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0888 w 3613150"/>
                  <a:gd name="connsiteY5" fmla="*/ 354723 h 1136749"/>
                  <a:gd name="connsiteX6" fmla="*/ 383282 w 3613150"/>
                  <a:gd name="connsiteY6" fmla="*/ 397585 h 1136749"/>
                  <a:gd name="connsiteX7" fmla="*/ 444500 w 3613150"/>
                  <a:gd name="connsiteY7" fmla="*/ 692150 h 1136749"/>
                  <a:gd name="connsiteX8" fmla="*/ 615950 w 3613150"/>
                  <a:gd name="connsiteY8" fmla="*/ 730250 h 1136749"/>
                  <a:gd name="connsiteX9" fmla="*/ 806450 w 3613150"/>
                  <a:gd name="connsiteY9" fmla="*/ 882650 h 1136749"/>
                  <a:gd name="connsiteX10" fmla="*/ 952500 w 3613150"/>
                  <a:gd name="connsiteY10" fmla="*/ 990600 h 1136749"/>
                  <a:gd name="connsiteX11" fmla="*/ 1149350 w 3613150"/>
                  <a:gd name="connsiteY11" fmla="*/ 1060450 h 1136749"/>
                  <a:gd name="connsiteX12" fmla="*/ 1454150 w 3613150"/>
                  <a:gd name="connsiteY12" fmla="*/ 1117600 h 1136749"/>
                  <a:gd name="connsiteX13" fmla="*/ 1600200 w 3613150"/>
                  <a:gd name="connsiteY13" fmla="*/ 1136650 h 1136749"/>
                  <a:gd name="connsiteX14" fmla="*/ 1987550 w 3613150"/>
                  <a:gd name="connsiteY14" fmla="*/ 1111250 h 1136749"/>
                  <a:gd name="connsiteX15" fmla="*/ 2349500 w 3613150"/>
                  <a:gd name="connsiteY15" fmla="*/ 1022350 h 1136749"/>
                  <a:gd name="connsiteX16" fmla="*/ 2736850 w 3613150"/>
                  <a:gd name="connsiteY16" fmla="*/ 914400 h 1136749"/>
                  <a:gd name="connsiteX17" fmla="*/ 3003550 w 3613150"/>
                  <a:gd name="connsiteY17" fmla="*/ 755650 h 1136749"/>
                  <a:gd name="connsiteX18" fmla="*/ 3257550 w 3613150"/>
                  <a:gd name="connsiteY18" fmla="*/ 546100 h 1136749"/>
                  <a:gd name="connsiteX19" fmla="*/ 3454400 w 3613150"/>
                  <a:gd name="connsiteY19" fmla="*/ 298450 h 1136749"/>
                  <a:gd name="connsiteX20" fmla="*/ 3613150 w 3613150"/>
                  <a:gd name="connsiteY20" fmla="*/ 0 h 1136749"/>
                  <a:gd name="connsiteX21" fmla="*/ 3613150 w 3613150"/>
                  <a:gd name="connsiteY21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0888 w 3613150"/>
                  <a:gd name="connsiteY5" fmla="*/ 354723 h 1136749"/>
                  <a:gd name="connsiteX6" fmla="*/ 383282 w 3613150"/>
                  <a:gd name="connsiteY6" fmla="*/ 397585 h 1136749"/>
                  <a:gd name="connsiteX7" fmla="*/ 444500 w 3613150"/>
                  <a:gd name="connsiteY7" fmla="*/ 692150 h 1136749"/>
                  <a:gd name="connsiteX8" fmla="*/ 615950 w 3613150"/>
                  <a:gd name="connsiteY8" fmla="*/ 730250 h 1136749"/>
                  <a:gd name="connsiteX9" fmla="*/ 806450 w 3613150"/>
                  <a:gd name="connsiteY9" fmla="*/ 882650 h 1136749"/>
                  <a:gd name="connsiteX10" fmla="*/ 952500 w 3613150"/>
                  <a:gd name="connsiteY10" fmla="*/ 990600 h 1136749"/>
                  <a:gd name="connsiteX11" fmla="*/ 1149350 w 3613150"/>
                  <a:gd name="connsiteY11" fmla="*/ 1060450 h 1136749"/>
                  <a:gd name="connsiteX12" fmla="*/ 1454150 w 3613150"/>
                  <a:gd name="connsiteY12" fmla="*/ 1117600 h 1136749"/>
                  <a:gd name="connsiteX13" fmla="*/ 1600200 w 3613150"/>
                  <a:gd name="connsiteY13" fmla="*/ 1136650 h 1136749"/>
                  <a:gd name="connsiteX14" fmla="*/ 1987550 w 3613150"/>
                  <a:gd name="connsiteY14" fmla="*/ 1111250 h 1136749"/>
                  <a:gd name="connsiteX15" fmla="*/ 2349500 w 3613150"/>
                  <a:gd name="connsiteY15" fmla="*/ 1022350 h 1136749"/>
                  <a:gd name="connsiteX16" fmla="*/ 2736850 w 3613150"/>
                  <a:gd name="connsiteY16" fmla="*/ 914400 h 1136749"/>
                  <a:gd name="connsiteX17" fmla="*/ 3003550 w 3613150"/>
                  <a:gd name="connsiteY17" fmla="*/ 755650 h 1136749"/>
                  <a:gd name="connsiteX18" fmla="*/ 3257550 w 3613150"/>
                  <a:gd name="connsiteY18" fmla="*/ 546100 h 1136749"/>
                  <a:gd name="connsiteX19" fmla="*/ 3454400 w 3613150"/>
                  <a:gd name="connsiteY19" fmla="*/ 298450 h 1136749"/>
                  <a:gd name="connsiteX20" fmla="*/ 3613150 w 3613150"/>
                  <a:gd name="connsiteY20" fmla="*/ 0 h 1136749"/>
                  <a:gd name="connsiteX21" fmla="*/ 3613150 w 3613150"/>
                  <a:gd name="connsiteY21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383282 w 3613150"/>
                  <a:gd name="connsiteY6" fmla="*/ 397585 h 1136749"/>
                  <a:gd name="connsiteX7" fmla="*/ 444500 w 3613150"/>
                  <a:gd name="connsiteY7" fmla="*/ 692150 h 1136749"/>
                  <a:gd name="connsiteX8" fmla="*/ 615950 w 3613150"/>
                  <a:gd name="connsiteY8" fmla="*/ 730250 h 1136749"/>
                  <a:gd name="connsiteX9" fmla="*/ 806450 w 3613150"/>
                  <a:gd name="connsiteY9" fmla="*/ 882650 h 1136749"/>
                  <a:gd name="connsiteX10" fmla="*/ 952500 w 3613150"/>
                  <a:gd name="connsiteY10" fmla="*/ 990600 h 1136749"/>
                  <a:gd name="connsiteX11" fmla="*/ 1149350 w 3613150"/>
                  <a:gd name="connsiteY11" fmla="*/ 1060450 h 1136749"/>
                  <a:gd name="connsiteX12" fmla="*/ 1454150 w 3613150"/>
                  <a:gd name="connsiteY12" fmla="*/ 1117600 h 1136749"/>
                  <a:gd name="connsiteX13" fmla="*/ 1600200 w 3613150"/>
                  <a:gd name="connsiteY13" fmla="*/ 1136650 h 1136749"/>
                  <a:gd name="connsiteX14" fmla="*/ 1987550 w 3613150"/>
                  <a:gd name="connsiteY14" fmla="*/ 1111250 h 1136749"/>
                  <a:gd name="connsiteX15" fmla="*/ 2349500 w 3613150"/>
                  <a:gd name="connsiteY15" fmla="*/ 1022350 h 1136749"/>
                  <a:gd name="connsiteX16" fmla="*/ 2736850 w 3613150"/>
                  <a:gd name="connsiteY16" fmla="*/ 914400 h 1136749"/>
                  <a:gd name="connsiteX17" fmla="*/ 3003550 w 3613150"/>
                  <a:gd name="connsiteY17" fmla="*/ 755650 h 1136749"/>
                  <a:gd name="connsiteX18" fmla="*/ 3257550 w 3613150"/>
                  <a:gd name="connsiteY18" fmla="*/ 546100 h 1136749"/>
                  <a:gd name="connsiteX19" fmla="*/ 3454400 w 3613150"/>
                  <a:gd name="connsiteY19" fmla="*/ 298450 h 1136749"/>
                  <a:gd name="connsiteX20" fmla="*/ 3613150 w 3613150"/>
                  <a:gd name="connsiteY20" fmla="*/ 0 h 1136749"/>
                  <a:gd name="connsiteX21" fmla="*/ 3613150 w 3613150"/>
                  <a:gd name="connsiteY21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383282 w 3613150"/>
                  <a:gd name="connsiteY6" fmla="*/ 397585 h 1136749"/>
                  <a:gd name="connsiteX7" fmla="*/ 444500 w 3613150"/>
                  <a:gd name="connsiteY7" fmla="*/ 692150 h 1136749"/>
                  <a:gd name="connsiteX8" fmla="*/ 615950 w 3613150"/>
                  <a:gd name="connsiteY8" fmla="*/ 730250 h 1136749"/>
                  <a:gd name="connsiteX9" fmla="*/ 806450 w 3613150"/>
                  <a:gd name="connsiteY9" fmla="*/ 882650 h 1136749"/>
                  <a:gd name="connsiteX10" fmla="*/ 952500 w 3613150"/>
                  <a:gd name="connsiteY10" fmla="*/ 990600 h 1136749"/>
                  <a:gd name="connsiteX11" fmla="*/ 1149350 w 3613150"/>
                  <a:gd name="connsiteY11" fmla="*/ 1060450 h 1136749"/>
                  <a:gd name="connsiteX12" fmla="*/ 1454150 w 3613150"/>
                  <a:gd name="connsiteY12" fmla="*/ 1117600 h 1136749"/>
                  <a:gd name="connsiteX13" fmla="*/ 1600200 w 3613150"/>
                  <a:gd name="connsiteY13" fmla="*/ 1136650 h 1136749"/>
                  <a:gd name="connsiteX14" fmla="*/ 1987550 w 3613150"/>
                  <a:gd name="connsiteY14" fmla="*/ 1111250 h 1136749"/>
                  <a:gd name="connsiteX15" fmla="*/ 2349500 w 3613150"/>
                  <a:gd name="connsiteY15" fmla="*/ 1022350 h 1136749"/>
                  <a:gd name="connsiteX16" fmla="*/ 2736850 w 3613150"/>
                  <a:gd name="connsiteY16" fmla="*/ 914400 h 1136749"/>
                  <a:gd name="connsiteX17" fmla="*/ 3003550 w 3613150"/>
                  <a:gd name="connsiteY17" fmla="*/ 755650 h 1136749"/>
                  <a:gd name="connsiteX18" fmla="*/ 3257550 w 3613150"/>
                  <a:gd name="connsiteY18" fmla="*/ 546100 h 1136749"/>
                  <a:gd name="connsiteX19" fmla="*/ 3454400 w 3613150"/>
                  <a:gd name="connsiteY19" fmla="*/ 298450 h 1136749"/>
                  <a:gd name="connsiteX20" fmla="*/ 3613150 w 3613150"/>
                  <a:gd name="connsiteY20" fmla="*/ 0 h 1136749"/>
                  <a:gd name="connsiteX21" fmla="*/ 3613150 w 3613150"/>
                  <a:gd name="connsiteY21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383282 w 3613150"/>
                  <a:gd name="connsiteY6" fmla="*/ 397585 h 1136749"/>
                  <a:gd name="connsiteX7" fmla="*/ 590451 w 3613150"/>
                  <a:gd name="connsiteY7" fmla="*/ 466642 h 1136749"/>
                  <a:gd name="connsiteX8" fmla="*/ 444500 w 3613150"/>
                  <a:gd name="connsiteY8" fmla="*/ 692150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414238 w 3613150"/>
                  <a:gd name="connsiteY6" fmla="*/ 397585 h 1136749"/>
                  <a:gd name="connsiteX7" fmla="*/ 590451 w 3613150"/>
                  <a:gd name="connsiteY7" fmla="*/ 466642 h 1136749"/>
                  <a:gd name="connsiteX8" fmla="*/ 444500 w 3613150"/>
                  <a:gd name="connsiteY8" fmla="*/ 692150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414238 w 3613150"/>
                  <a:gd name="connsiteY6" fmla="*/ 397585 h 1136749"/>
                  <a:gd name="connsiteX7" fmla="*/ 590451 w 3613150"/>
                  <a:gd name="connsiteY7" fmla="*/ 466642 h 1136749"/>
                  <a:gd name="connsiteX8" fmla="*/ 444500 w 3613150"/>
                  <a:gd name="connsiteY8" fmla="*/ 692150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414238 w 3613150"/>
                  <a:gd name="connsiteY6" fmla="*/ 397585 h 1136749"/>
                  <a:gd name="connsiteX7" fmla="*/ 590451 w 3613150"/>
                  <a:gd name="connsiteY7" fmla="*/ 466642 h 1136749"/>
                  <a:gd name="connsiteX8" fmla="*/ 444500 w 3613150"/>
                  <a:gd name="connsiteY8" fmla="*/ 692150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426145 w 3613150"/>
                  <a:gd name="connsiteY6" fmla="*/ 390441 h 1136749"/>
                  <a:gd name="connsiteX7" fmla="*/ 590451 w 3613150"/>
                  <a:gd name="connsiteY7" fmla="*/ 466642 h 1136749"/>
                  <a:gd name="connsiteX8" fmla="*/ 444500 w 3613150"/>
                  <a:gd name="connsiteY8" fmla="*/ 692150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426145 w 3613150"/>
                  <a:gd name="connsiteY6" fmla="*/ 390441 h 1136749"/>
                  <a:gd name="connsiteX7" fmla="*/ 590451 w 3613150"/>
                  <a:gd name="connsiteY7" fmla="*/ 466642 h 1136749"/>
                  <a:gd name="connsiteX8" fmla="*/ 444500 w 3613150"/>
                  <a:gd name="connsiteY8" fmla="*/ 692150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426145 w 3613150"/>
                  <a:gd name="connsiteY6" fmla="*/ 390441 h 1136749"/>
                  <a:gd name="connsiteX7" fmla="*/ 590451 w 3613150"/>
                  <a:gd name="connsiteY7" fmla="*/ 466642 h 1136749"/>
                  <a:gd name="connsiteX8" fmla="*/ 444500 w 3613150"/>
                  <a:gd name="connsiteY8" fmla="*/ 692150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430907 w 3613150"/>
                  <a:gd name="connsiteY6" fmla="*/ 385678 h 1136749"/>
                  <a:gd name="connsiteX7" fmla="*/ 590451 w 3613150"/>
                  <a:gd name="connsiteY7" fmla="*/ 466642 h 1136749"/>
                  <a:gd name="connsiteX8" fmla="*/ 444500 w 3613150"/>
                  <a:gd name="connsiteY8" fmla="*/ 692150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430907 w 3613150"/>
                  <a:gd name="connsiteY6" fmla="*/ 385678 h 1136749"/>
                  <a:gd name="connsiteX7" fmla="*/ 590451 w 3613150"/>
                  <a:gd name="connsiteY7" fmla="*/ 466642 h 1136749"/>
                  <a:gd name="connsiteX8" fmla="*/ 444500 w 3613150"/>
                  <a:gd name="connsiteY8" fmla="*/ 692150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88032 w 3613150"/>
                  <a:gd name="connsiteY5" fmla="*/ 347580 h 1136749"/>
                  <a:gd name="connsiteX6" fmla="*/ 430907 w 3613150"/>
                  <a:gd name="connsiteY6" fmla="*/ 385678 h 1136749"/>
                  <a:gd name="connsiteX7" fmla="*/ 590451 w 3613150"/>
                  <a:gd name="connsiteY7" fmla="*/ 466642 h 1136749"/>
                  <a:gd name="connsiteX8" fmla="*/ 444500 w 3613150"/>
                  <a:gd name="connsiteY8" fmla="*/ 692150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92795 w 3613150"/>
                  <a:gd name="connsiteY5" fmla="*/ 345198 h 1136749"/>
                  <a:gd name="connsiteX6" fmla="*/ 430907 w 3613150"/>
                  <a:gd name="connsiteY6" fmla="*/ 385678 h 1136749"/>
                  <a:gd name="connsiteX7" fmla="*/ 590451 w 3613150"/>
                  <a:gd name="connsiteY7" fmla="*/ 466642 h 1136749"/>
                  <a:gd name="connsiteX8" fmla="*/ 444500 w 3613150"/>
                  <a:gd name="connsiteY8" fmla="*/ 692150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92795 w 3613150"/>
                  <a:gd name="connsiteY5" fmla="*/ 345198 h 1136749"/>
                  <a:gd name="connsiteX6" fmla="*/ 430907 w 3613150"/>
                  <a:gd name="connsiteY6" fmla="*/ 385678 h 1136749"/>
                  <a:gd name="connsiteX7" fmla="*/ 590451 w 3613150"/>
                  <a:gd name="connsiteY7" fmla="*/ 466642 h 1136749"/>
                  <a:gd name="connsiteX8" fmla="*/ 699293 w 3613150"/>
                  <a:gd name="connsiteY8" fmla="*/ 665956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92795 w 3613150"/>
                  <a:gd name="connsiteY5" fmla="*/ 345198 h 1136749"/>
                  <a:gd name="connsiteX6" fmla="*/ 430907 w 3613150"/>
                  <a:gd name="connsiteY6" fmla="*/ 385678 h 1136749"/>
                  <a:gd name="connsiteX7" fmla="*/ 602357 w 3613150"/>
                  <a:gd name="connsiteY7" fmla="*/ 466642 h 1136749"/>
                  <a:gd name="connsiteX8" fmla="*/ 699293 w 3613150"/>
                  <a:gd name="connsiteY8" fmla="*/ 665956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92795 w 3613150"/>
                  <a:gd name="connsiteY5" fmla="*/ 345198 h 1136749"/>
                  <a:gd name="connsiteX6" fmla="*/ 430907 w 3613150"/>
                  <a:gd name="connsiteY6" fmla="*/ 385678 h 1136749"/>
                  <a:gd name="connsiteX7" fmla="*/ 602357 w 3613150"/>
                  <a:gd name="connsiteY7" fmla="*/ 466642 h 1136749"/>
                  <a:gd name="connsiteX8" fmla="*/ 699293 w 3613150"/>
                  <a:gd name="connsiteY8" fmla="*/ 665956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92795 w 3613150"/>
                  <a:gd name="connsiteY5" fmla="*/ 345198 h 1136749"/>
                  <a:gd name="connsiteX6" fmla="*/ 430907 w 3613150"/>
                  <a:gd name="connsiteY6" fmla="*/ 385678 h 1136749"/>
                  <a:gd name="connsiteX7" fmla="*/ 602357 w 3613150"/>
                  <a:gd name="connsiteY7" fmla="*/ 466642 h 1136749"/>
                  <a:gd name="connsiteX8" fmla="*/ 699293 w 3613150"/>
                  <a:gd name="connsiteY8" fmla="*/ 665956 h 1136749"/>
                  <a:gd name="connsiteX9" fmla="*/ 615950 w 3613150"/>
                  <a:gd name="connsiteY9" fmla="*/ 730250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92795 w 3613150"/>
                  <a:gd name="connsiteY5" fmla="*/ 345198 h 1136749"/>
                  <a:gd name="connsiteX6" fmla="*/ 430907 w 3613150"/>
                  <a:gd name="connsiteY6" fmla="*/ 385678 h 1136749"/>
                  <a:gd name="connsiteX7" fmla="*/ 602357 w 3613150"/>
                  <a:gd name="connsiteY7" fmla="*/ 466642 h 1136749"/>
                  <a:gd name="connsiteX8" fmla="*/ 699293 w 3613150"/>
                  <a:gd name="connsiteY8" fmla="*/ 665956 h 1136749"/>
                  <a:gd name="connsiteX9" fmla="*/ 751682 w 3613150"/>
                  <a:gd name="connsiteY9" fmla="*/ 761207 h 1136749"/>
                  <a:gd name="connsiteX10" fmla="*/ 806450 w 3613150"/>
                  <a:gd name="connsiteY10" fmla="*/ 882650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92795 w 3613150"/>
                  <a:gd name="connsiteY5" fmla="*/ 345198 h 1136749"/>
                  <a:gd name="connsiteX6" fmla="*/ 430907 w 3613150"/>
                  <a:gd name="connsiteY6" fmla="*/ 385678 h 1136749"/>
                  <a:gd name="connsiteX7" fmla="*/ 602357 w 3613150"/>
                  <a:gd name="connsiteY7" fmla="*/ 466642 h 1136749"/>
                  <a:gd name="connsiteX8" fmla="*/ 699293 w 3613150"/>
                  <a:gd name="connsiteY8" fmla="*/ 665956 h 1136749"/>
                  <a:gd name="connsiteX9" fmla="*/ 751682 w 3613150"/>
                  <a:gd name="connsiteY9" fmla="*/ 761207 h 1136749"/>
                  <a:gd name="connsiteX10" fmla="*/ 846931 w 3613150"/>
                  <a:gd name="connsiteY10" fmla="*/ 868363 h 1136749"/>
                  <a:gd name="connsiteX11" fmla="*/ 952500 w 3613150"/>
                  <a:gd name="connsiteY11" fmla="*/ 990600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749"/>
                  <a:gd name="connsiteX1" fmla="*/ 122237 w 3613150"/>
                  <a:gd name="connsiteY1" fmla="*/ 850106 h 1136749"/>
                  <a:gd name="connsiteX2" fmla="*/ 215106 w 3613150"/>
                  <a:gd name="connsiteY2" fmla="*/ 717550 h 1136749"/>
                  <a:gd name="connsiteX3" fmla="*/ 209452 w 3613150"/>
                  <a:gd name="connsiteY3" fmla="*/ 559510 h 1136749"/>
                  <a:gd name="connsiteX4" fmla="*/ 183257 w 3613150"/>
                  <a:gd name="connsiteY4" fmla="*/ 414254 h 1136749"/>
                  <a:gd name="connsiteX5" fmla="*/ 292795 w 3613150"/>
                  <a:gd name="connsiteY5" fmla="*/ 345198 h 1136749"/>
                  <a:gd name="connsiteX6" fmla="*/ 430907 w 3613150"/>
                  <a:gd name="connsiteY6" fmla="*/ 385678 h 1136749"/>
                  <a:gd name="connsiteX7" fmla="*/ 602357 w 3613150"/>
                  <a:gd name="connsiteY7" fmla="*/ 466642 h 1136749"/>
                  <a:gd name="connsiteX8" fmla="*/ 699293 w 3613150"/>
                  <a:gd name="connsiteY8" fmla="*/ 665956 h 1136749"/>
                  <a:gd name="connsiteX9" fmla="*/ 751682 w 3613150"/>
                  <a:gd name="connsiteY9" fmla="*/ 761207 h 1136749"/>
                  <a:gd name="connsiteX10" fmla="*/ 846931 w 3613150"/>
                  <a:gd name="connsiteY10" fmla="*/ 868363 h 1136749"/>
                  <a:gd name="connsiteX11" fmla="*/ 990600 w 3613150"/>
                  <a:gd name="connsiteY11" fmla="*/ 966788 h 1136749"/>
                  <a:gd name="connsiteX12" fmla="*/ 1149350 w 3613150"/>
                  <a:gd name="connsiteY12" fmla="*/ 1060450 h 1136749"/>
                  <a:gd name="connsiteX13" fmla="*/ 1454150 w 3613150"/>
                  <a:gd name="connsiteY13" fmla="*/ 1117600 h 1136749"/>
                  <a:gd name="connsiteX14" fmla="*/ 1600200 w 3613150"/>
                  <a:gd name="connsiteY14" fmla="*/ 1136650 h 1136749"/>
                  <a:gd name="connsiteX15" fmla="*/ 1987550 w 3613150"/>
                  <a:gd name="connsiteY15" fmla="*/ 1111250 h 1136749"/>
                  <a:gd name="connsiteX16" fmla="*/ 2349500 w 3613150"/>
                  <a:gd name="connsiteY16" fmla="*/ 1022350 h 1136749"/>
                  <a:gd name="connsiteX17" fmla="*/ 2736850 w 3613150"/>
                  <a:gd name="connsiteY17" fmla="*/ 914400 h 1136749"/>
                  <a:gd name="connsiteX18" fmla="*/ 3003550 w 3613150"/>
                  <a:gd name="connsiteY18" fmla="*/ 755650 h 1136749"/>
                  <a:gd name="connsiteX19" fmla="*/ 3257550 w 3613150"/>
                  <a:gd name="connsiteY19" fmla="*/ 546100 h 1136749"/>
                  <a:gd name="connsiteX20" fmla="*/ 3454400 w 3613150"/>
                  <a:gd name="connsiteY20" fmla="*/ 298450 h 1136749"/>
                  <a:gd name="connsiteX21" fmla="*/ 3613150 w 3613150"/>
                  <a:gd name="connsiteY21" fmla="*/ 0 h 1136749"/>
                  <a:gd name="connsiteX22" fmla="*/ 3613150 w 3613150"/>
                  <a:gd name="connsiteY22" fmla="*/ 0 h 1136749"/>
                  <a:gd name="connsiteX0" fmla="*/ 0 w 3613150"/>
                  <a:gd name="connsiteY0" fmla="*/ 1041400 h 1136986"/>
                  <a:gd name="connsiteX1" fmla="*/ 122237 w 3613150"/>
                  <a:gd name="connsiteY1" fmla="*/ 850106 h 1136986"/>
                  <a:gd name="connsiteX2" fmla="*/ 215106 w 3613150"/>
                  <a:gd name="connsiteY2" fmla="*/ 717550 h 1136986"/>
                  <a:gd name="connsiteX3" fmla="*/ 209452 w 3613150"/>
                  <a:gd name="connsiteY3" fmla="*/ 559510 h 1136986"/>
                  <a:gd name="connsiteX4" fmla="*/ 183257 w 3613150"/>
                  <a:gd name="connsiteY4" fmla="*/ 414254 h 1136986"/>
                  <a:gd name="connsiteX5" fmla="*/ 292795 w 3613150"/>
                  <a:gd name="connsiteY5" fmla="*/ 345198 h 1136986"/>
                  <a:gd name="connsiteX6" fmla="*/ 430907 w 3613150"/>
                  <a:gd name="connsiteY6" fmla="*/ 385678 h 1136986"/>
                  <a:gd name="connsiteX7" fmla="*/ 602357 w 3613150"/>
                  <a:gd name="connsiteY7" fmla="*/ 466642 h 1136986"/>
                  <a:gd name="connsiteX8" fmla="*/ 699293 w 3613150"/>
                  <a:gd name="connsiteY8" fmla="*/ 665956 h 1136986"/>
                  <a:gd name="connsiteX9" fmla="*/ 751682 w 3613150"/>
                  <a:gd name="connsiteY9" fmla="*/ 761207 h 1136986"/>
                  <a:gd name="connsiteX10" fmla="*/ 846931 w 3613150"/>
                  <a:gd name="connsiteY10" fmla="*/ 868363 h 1136986"/>
                  <a:gd name="connsiteX11" fmla="*/ 990600 w 3613150"/>
                  <a:gd name="connsiteY11" fmla="*/ 966788 h 1136986"/>
                  <a:gd name="connsiteX12" fmla="*/ 1158875 w 3613150"/>
                  <a:gd name="connsiteY12" fmla="*/ 1017587 h 1136986"/>
                  <a:gd name="connsiteX13" fmla="*/ 1454150 w 3613150"/>
                  <a:gd name="connsiteY13" fmla="*/ 1117600 h 1136986"/>
                  <a:gd name="connsiteX14" fmla="*/ 1600200 w 3613150"/>
                  <a:gd name="connsiteY14" fmla="*/ 1136650 h 1136986"/>
                  <a:gd name="connsiteX15" fmla="*/ 1987550 w 3613150"/>
                  <a:gd name="connsiteY15" fmla="*/ 1111250 h 1136986"/>
                  <a:gd name="connsiteX16" fmla="*/ 2349500 w 3613150"/>
                  <a:gd name="connsiteY16" fmla="*/ 1022350 h 1136986"/>
                  <a:gd name="connsiteX17" fmla="*/ 2736850 w 3613150"/>
                  <a:gd name="connsiteY17" fmla="*/ 914400 h 1136986"/>
                  <a:gd name="connsiteX18" fmla="*/ 3003550 w 3613150"/>
                  <a:gd name="connsiteY18" fmla="*/ 755650 h 1136986"/>
                  <a:gd name="connsiteX19" fmla="*/ 3257550 w 3613150"/>
                  <a:gd name="connsiteY19" fmla="*/ 546100 h 1136986"/>
                  <a:gd name="connsiteX20" fmla="*/ 3454400 w 3613150"/>
                  <a:gd name="connsiteY20" fmla="*/ 298450 h 1136986"/>
                  <a:gd name="connsiteX21" fmla="*/ 3613150 w 3613150"/>
                  <a:gd name="connsiteY21" fmla="*/ 0 h 1136986"/>
                  <a:gd name="connsiteX22" fmla="*/ 3613150 w 3613150"/>
                  <a:gd name="connsiteY22" fmla="*/ 0 h 1136986"/>
                  <a:gd name="connsiteX0" fmla="*/ 0 w 3613150"/>
                  <a:gd name="connsiteY0" fmla="*/ 1041400 h 1139643"/>
                  <a:gd name="connsiteX1" fmla="*/ 122237 w 3613150"/>
                  <a:gd name="connsiteY1" fmla="*/ 850106 h 1139643"/>
                  <a:gd name="connsiteX2" fmla="*/ 215106 w 3613150"/>
                  <a:gd name="connsiteY2" fmla="*/ 717550 h 1139643"/>
                  <a:gd name="connsiteX3" fmla="*/ 209452 w 3613150"/>
                  <a:gd name="connsiteY3" fmla="*/ 559510 h 1139643"/>
                  <a:gd name="connsiteX4" fmla="*/ 183257 w 3613150"/>
                  <a:gd name="connsiteY4" fmla="*/ 414254 h 1139643"/>
                  <a:gd name="connsiteX5" fmla="*/ 292795 w 3613150"/>
                  <a:gd name="connsiteY5" fmla="*/ 345198 h 1139643"/>
                  <a:gd name="connsiteX6" fmla="*/ 430907 w 3613150"/>
                  <a:gd name="connsiteY6" fmla="*/ 385678 h 1139643"/>
                  <a:gd name="connsiteX7" fmla="*/ 602357 w 3613150"/>
                  <a:gd name="connsiteY7" fmla="*/ 466642 h 1139643"/>
                  <a:gd name="connsiteX8" fmla="*/ 699293 w 3613150"/>
                  <a:gd name="connsiteY8" fmla="*/ 665956 h 1139643"/>
                  <a:gd name="connsiteX9" fmla="*/ 751682 w 3613150"/>
                  <a:gd name="connsiteY9" fmla="*/ 761207 h 1139643"/>
                  <a:gd name="connsiteX10" fmla="*/ 846931 w 3613150"/>
                  <a:gd name="connsiteY10" fmla="*/ 868363 h 1139643"/>
                  <a:gd name="connsiteX11" fmla="*/ 990600 w 3613150"/>
                  <a:gd name="connsiteY11" fmla="*/ 966788 h 1139643"/>
                  <a:gd name="connsiteX12" fmla="*/ 1158875 w 3613150"/>
                  <a:gd name="connsiteY12" fmla="*/ 1017587 h 1139643"/>
                  <a:gd name="connsiteX13" fmla="*/ 1276251 w 3613150"/>
                  <a:gd name="connsiteY13" fmla="*/ 945272 h 1139643"/>
                  <a:gd name="connsiteX14" fmla="*/ 1454150 w 3613150"/>
                  <a:gd name="connsiteY14" fmla="*/ 1117600 h 1139643"/>
                  <a:gd name="connsiteX15" fmla="*/ 1600200 w 3613150"/>
                  <a:gd name="connsiteY15" fmla="*/ 1136650 h 1139643"/>
                  <a:gd name="connsiteX16" fmla="*/ 1987550 w 3613150"/>
                  <a:gd name="connsiteY16" fmla="*/ 1111250 h 1139643"/>
                  <a:gd name="connsiteX17" fmla="*/ 2349500 w 3613150"/>
                  <a:gd name="connsiteY17" fmla="*/ 1022350 h 1139643"/>
                  <a:gd name="connsiteX18" fmla="*/ 2736850 w 3613150"/>
                  <a:gd name="connsiteY18" fmla="*/ 914400 h 1139643"/>
                  <a:gd name="connsiteX19" fmla="*/ 3003550 w 3613150"/>
                  <a:gd name="connsiteY19" fmla="*/ 755650 h 1139643"/>
                  <a:gd name="connsiteX20" fmla="*/ 3257550 w 3613150"/>
                  <a:gd name="connsiteY20" fmla="*/ 546100 h 1139643"/>
                  <a:gd name="connsiteX21" fmla="*/ 3454400 w 3613150"/>
                  <a:gd name="connsiteY21" fmla="*/ 298450 h 1139643"/>
                  <a:gd name="connsiteX22" fmla="*/ 3613150 w 3613150"/>
                  <a:gd name="connsiteY22" fmla="*/ 0 h 1139643"/>
                  <a:gd name="connsiteX23" fmla="*/ 3613150 w 3613150"/>
                  <a:gd name="connsiteY23" fmla="*/ 0 h 1139643"/>
                  <a:gd name="connsiteX0" fmla="*/ 0 w 3613150"/>
                  <a:gd name="connsiteY0" fmla="*/ 1041400 h 1148166"/>
                  <a:gd name="connsiteX1" fmla="*/ 122237 w 3613150"/>
                  <a:gd name="connsiteY1" fmla="*/ 850106 h 1148166"/>
                  <a:gd name="connsiteX2" fmla="*/ 215106 w 3613150"/>
                  <a:gd name="connsiteY2" fmla="*/ 717550 h 1148166"/>
                  <a:gd name="connsiteX3" fmla="*/ 209452 w 3613150"/>
                  <a:gd name="connsiteY3" fmla="*/ 559510 h 1148166"/>
                  <a:gd name="connsiteX4" fmla="*/ 183257 w 3613150"/>
                  <a:gd name="connsiteY4" fmla="*/ 414254 h 1148166"/>
                  <a:gd name="connsiteX5" fmla="*/ 292795 w 3613150"/>
                  <a:gd name="connsiteY5" fmla="*/ 345198 h 1148166"/>
                  <a:gd name="connsiteX6" fmla="*/ 430907 w 3613150"/>
                  <a:gd name="connsiteY6" fmla="*/ 385678 h 1148166"/>
                  <a:gd name="connsiteX7" fmla="*/ 602357 w 3613150"/>
                  <a:gd name="connsiteY7" fmla="*/ 466642 h 1148166"/>
                  <a:gd name="connsiteX8" fmla="*/ 699293 w 3613150"/>
                  <a:gd name="connsiteY8" fmla="*/ 665956 h 1148166"/>
                  <a:gd name="connsiteX9" fmla="*/ 751682 w 3613150"/>
                  <a:gd name="connsiteY9" fmla="*/ 761207 h 1148166"/>
                  <a:gd name="connsiteX10" fmla="*/ 846931 w 3613150"/>
                  <a:gd name="connsiteY10" fmla="*/ 868363 h 1148166"/>
                  <a:gd name="connsiteX11" fmla="*/ 990600 w 3613150"/>
                  <a:gd name="connsiteY11" fmla="*/ 966788 h 1148166"/>
                  <a:gd name="connsiteX12" fmla="*/ 1158875 w 3613150"/>
                  <a:gd name="connsiteY12" fmla="*/ 1017587 h 1148166"/>
                  <a:gd name="connsiteX13" fmla="*/ 1276251 w 3613150"/>
                  <a:gd name="connsiteY13" fmla="*/ 945272 h 1148166"/>
                  <a:gd name="connsiteX14" fmla="*/ 1400076 w 3613150"/>
                  <a:gd name="connsiteY14" fmla="*/ 811922 h 1148166"/>
                  <a:gd name="connsiteX15" fmla="*/ 1454150 w 3613150"/>
                  <a:gd name="connsiteY15" fmla="*/ 1117600 h 1148166"/>
                  <a:gd name="connsiteX16" fmla="*/ 1600200 w 3613150"/>
                  <a:gd name="connsiteY16" fmla="*/ 1136650 h 1148166"/>
                  <a:gd name="connsiteX17" fmla="*/ 1987550 w 3613150"/>
                  <a:gd name="connsiteY17" fmla="*/ 1111250 h 1148166"/>
                  <a:gd name="connsiteX18" fmla="*/ 2349500 w 3613150"/>
                  <a:gd name="connsiteY18" fmla="*/ 1022350 h 1148166"/>
                  <a:gd name="connsiteX19" fmla="*/ 2736850 w 3613150"/>
                  <a:gd name="connsiteY19" fmla="*/ 914400 h 1148166"/>
                  <a:gd name="connsiteX20" fmla="*/ 3003550 w 3613150"/>
                  <a:gd name="connsiteY20" fmla="*/ 755650 h 1148166"/>
                  <a:gd name="connsiteX21" fmla="*/ 3257550 w 3613150"/>
                  <a:gd name="connsiteY21" fmla="*/ 546100 h 1148166"/>
                  <a:gd name="connsiteX22" fmla="*/ 3454400 w 3613150"/>
                  <a:gd name="connsiteY22" fmla="*/ 298450 h 1148166"/>
                  <a:gd name="connsiteX23" fmla="*/ 3613150 w 3613150"/>
                  <a:gd name="connsiteY23" fmla="*/ 0 h 1148166"/>
                  <a:gd name="connsiteX24" fmla="*/ 3613150 w 3613150"/>
                  <a:gd name="connsiteY24" fmla="*/ 0 h 1148166"/>
                  <a:gd name="connsiteX0" fmla="*/ 0 w 3613150"/>
                  <a:gd name="connsiteY0" fmla="*/ 1041400 h 1148166"/>
                  <a:gd name="connsiteX1" fmla="*/ 122237 w 3613150"/>
                  <a:gd name="connsiteY1" fmla="*/ 850106 h 1148166"/>
                  <a:gd name="connsiteX2" fmla="*/ 215106 w 3613150"/>
                  <a:gd name="connsiteY2" fmla="*/ 717550 h 1148166"/>
                  <a:gd name="connsiteX3" fmla="*/ 209452 w 3613150"/>
                  <a:gd name="connsiteY3" fmla="*/ 559510 h 1148166"/>
                  <a:gd name="connsiteX4" fmla="*/ 183257 w 3613150"/>
                  <a:gd name="connsiteY4" fmla="*/ 414254 h 1148166"/>
                  <a:gd name="connsiteX5" fmla="*/ 292795 w 3613150"/>
                  <a:gd name="connsiteY5" fmla="*/ 345198 h 1148166"/>
                  <a:gd name="connsiteX6" fmla="*/ 430907 w 3613150"/>
                  <a:gd name="connsiteY6" fmla="*/ 385678 h 1148166"/>
                  <a:gd name="connsiteX7" fmla="*/ 602357 w 3613150"/>
                  <a:gd name="connsiteY7" fmla="*/ 466642 h 1148166"/>
                  <a:gd name="connsiteX8" fmla="*/ 699293 w 3613150"/>
                  <a:gd name="connsiteY8" fmla="*/ 665956 h 1148166"/>
                  <a:gd name="connsiteX9" fmla="*/ 751682 w 3613150"/>
                  <a:gd name="connsiteY9" fmla="*/ 761207 h 1148166"/>
                  <a:gd name="connsiteX10" fmla="*/ 846931 w 3613150"/>
                  <a:gd name="connsiteY10" fmla="*/ 868363 h 1148166"/>
                  <a:gd name="connsiteX11" fmla="*/ 990600 w 3613150"/>
                  <a:gd name="connsiteY11" fmla="*/ 966788 h 1148166"/>
                  <a:gd name="connsiteX12" fmla="*/ 1158875 w 3613150"/>
                  <a:gd name="connsiteY12" fmla="*/ 1017587 h 1148166"/>
                  <a:gd name="connsiteX13" fmla="*/ 1271488 w 3613150"/>
                  <a:gd name="connsiteY13" fmla="*/ 938128 h 1148166"/>
                  <a:gd name="connsiteX14" fmla="*/ 1400076 w 3613150"/>
                  <a:gd name="connsiteY14" fmla="*/ 811922 h 1148166"/>
                  <a:gd name="connsiteX15" fmla="*/ 1454150 w 3613150"/>
                  <a:gd name="connsiteY15" fmla="*/ 1117600 h 1148166"/>
                  <a:gd name="connsiteX16" fmla="*/ 1600200 w 3613150"/>
                  <a:gd name="connsiteY16" fmla="*/ 1136650 h 1148166"/>
                  <a:gd name="connsiteX17" fmla="*/ 1987550 w 3613150"/>
                  <a:gd name="connsiteY17" fmla="*/ 1111250 h 1148166"/>
                  <a:gd name="connsiteX18" fmla="*/ 2349500 w 3613150"/>
                  <a:gd name="connsiteY18" fmla="*/ 1022350 h 1148166"/>
                  <a:gd name="connsiteX19" fmla="*/ 2736850 w 3613150"/>
                  <a:gd name="connsiteY19" fmla="*/ 914400 h 1148166"/>
                  <a:gd name="connsiteX20" fmla="*/ 3003550 w 3613150"/>
                  <a:gd name="connsiteY20" fmla="*/ 755650 h 1148166"/>
                  <a:gd name="connsiteX21" fmla="*/ 3257550 w 3613150"/>
                  <a:gd name="connsiteY21" fmla="*/ 546100 h 1148166"/>
                  <a:gd name="connsiteX22" fmla="*/ 3454400 w 3613150"/>
                  <a:gd name="connsiteY22" fmla="*/ 298450 h 1148166"/>
                  <a:gd name="connsiteX23" fmla="*/ 3613150 w 3613150"/>
                  <a:gd name="connsiteY23" fmla="*/ 0 h 1148166"/>
                  <a:gd name="connsiteX24" fmla="*/ 3613150 w 3613150"/>
                  <a:gd name="connsiteY24" fmla="*/ 0 h 1148166"/>
                  <a:gd name="connsiteX0" fmla="*/ 0 w 3613150"/>
                  <a:gd name="connsiteY0" fmla="*/ 1041400 h 1148166"/>
                  <a:gd name="connsiteX1" fmla="*/ 122237 w 3613150"/>
                  <a:gd name="connsiteY1" fmla="*/ 850106 h 1148166"/>
                  <a:gd name="connsiteX2" fmla="*/ 215106 w 3613150"/>
                  <a:gd name="connsiteY2" fmla="*/ 717550 h 1148166"/>
                  <a:gd name="connsiteX3" fmla="*/ 209452 w 3613150"/>
                  <a:gd name="connsiteY3" fmla="*/ 559510 h 1148166"/>
                  <a:gd name="connsiteX4" fmla="*/ 183257 w 3613150"/>
                  <a:gd name="connsiteY4" fmla="*/ 414254 h 1148166"/>
                  <a:gd name="connsiteX5" fmla="*/ 292795 w 3613150"/>
                  <a:gd name="connsiteY5" fmla="*/ 345198 h 1148166"/>
                  <a:gd name="connsiteX6" fmla="*/ 430907 w 3613150"/>
                  <a:gd name="connsiteY6" fmla="*/ 385678 h 1148166"/>
                  <a:gd name="connsiteX7" fmla="*/ 602357 w 3613150"/>
                  <a:gd name="connsiteY7" fmla="*/ 466642 h 1148166"/>
                  <a:gd name="connsiteX8" fmla="*/ 699293 w 3613150"/>
                  <a:gd name="connsiteY8" fmla="*/ 665956 h 1148166"/>
                  <a:gd name="connsiteX9" fmla="*/ 751682 w 3613150"/>
                  <a:gd name="connsiteY9" fmla="*/ 761207 h 1148166"/>
                  <a:gd name="connsiteX10" fmla="*/ 846931 w 3613150"/>
                  <a:gd name="connsiteY10" fmla="*/ 868363 h 1148166"/>
                  <a:gd name="connsiteX11" fmla="*/ 990600 w 3613150"/>
                  <a:gd name="connsiteY11" fmla="*/ 966788 h 1148166"/>
                  <a:gd name="connsiteX12" fmla="*/ 1158875 w 3613150"/>
                  <a:gd name="connsiteY12" fmla="*/ 1017587 h 1148166"/>
                  <a:gd name="connsiteX13" fmla="*/ 1271488 w 3613150"/>
                  <a:gd name="connsiteY13" fmla="*/ 938128 h 1148166"/>
                  <a:gd name="connsiteX14" fmla="*/ 1400076 w 3613150"/>
                  <a:gd name="connsiteY14" fmla="*/ 811922 h 1148166"/>
                  <a:gd name="connsiteX15" fmla="*/ 1454150 w 3613150"/>
                  <a:gd name="connsiteY15" fmla="*/ 1117600 h 1148166"/>
                  <a:gd name="connsiteX16" fmla="*/ 1600200 w 3613150"/>
                  <a:gd name="connsiteY16" fmla="*/ 1136650 h 1148166"/>
                  <a:gd name="connsiteX17" fmla="*/ 1987550 w 3613150"/>
                  <a:gd name="connsiteY17" fmla="*/ 1111250 h 1148166"/>
                  <a:gd name="connsiteX18" fmla="*/ 2349500 w 3613150"/>
                  <a:gd name="connsiteY18" fmla="*/ 1022350 h 1148166"/>
                  <a:gd name="connsiteX19" fmla="*/ 2736850 w 3613150"/>
                  <a:gd name="connsiteY19" fmla="*/ 914400 h 1148166"/>
                  <a:gd name="connsiteX20" fmla="*/ 3003550 w 3613150"/>
                  <a:gd name="connsiteY20" fmla="*/ 755650 h 1148166"/>
                  <a:gd name="connsiteX21" fmla="*/ 3257550 w 3613150"/>
                  <a:gd name="connsiteY21" fmla="*/ 546100 h 1148166"/>
                  <a:gd name="connsiteX22" fmla="*/ 3454400 w 3613150"/>
                  <a:gd name="connsiteY22" fmla="*/ 298450 h 1148166"/>
                  <a:gd name="connsiteX23" fmla="*/ 3613150 w 3613150"/>
                  <a:gd name="connsiteY23" fmla="*/ 0 h 1148166"/>
                  <a:gd name="connsiteX24" fmla="*/ 3613150 w 3613150"/>
                  <a:gd name="connsiteY24" fmla="*/ 0 h 1148166"/>
                  <a:gd name="connsiteX0" fmla="*/ 0 w 3613150"/>
                  <a:gd name="connsiteY0" fmla="*/ 1041400 h 1148166"/>
                  <a:gd name="connsiteX1" fmla="*/ 122237 w 3613150"/>
                  <a:gd name="connsiteY1" fmla="*/ 850106 h 1148166"/>
                  <a:gd name="connsiteX2" fmla="*/ 215106 w 3613150"/>
                  <a:gd name="connsiteY2" fmla="*/ 717550 h 1148166"/>
                  <a:gd name="connsiteX3" fmla="*/ 209452 w 3613150"/>
                  <a:gd name="connsiteY3" fmla="*/ 559510 h 1148166"/>
                  <a:gd name="connsiteX4" fmla="*/ 183257 w 3613150"/>
                  <a:gd name="connsiteY4" fmla="*/ 414254 h 1148166"/>
                  <a:gd name="connsiteX5" fmla="*/ 292795 w 3613150"/>
                  <a:gd name="connsiteY5" fmla="*/ 345198 h 1148166"/>
                  <a:gd name="connsiteX6" fmla="*/ 430907 w 3613150"/>
                  <a:gd name="connsiteY6" fmla="*/ 385678 h 1148166"/>
                  <a:gd name="connsiteX7" fmla="*/ 602357 w 3613150"/>
                  <a:gd name="connsiteY7" fmla="*/ 466642 h 1148166"/>
                  <a:gd name="connsiteX8" fmla="*/ 699293 w 3613150"/>
                  <a:gd name="connsiteY8" fmla="*/ 665956 h 1148166"/>
                  <a:gd name="connsiteX9" fmla="*/ 751682 w 3613150"/>
                  <a:gd name="connsiteY9" fmla="*/ 761207 h 1148166"/>
                  <a:gd name="connsiteX10" fmla="*/ 846931 w 3613150"/>
                  <a:gd name="connsiteY10" fmla="*/ 868363 h 1148166"/>
                  <a:gd name="connsiteX11" fmla="*/ 990600 w 3613150"/>
                  <a:gd name="connsiteY11" fmla="*/ 966788 h 1148166"/>
                  <a:gd name="connsiteX12" fmla="*/ 1158875 w 3613150"/>
                  <a:gd name="connsiteY12" fmla="*/ 1017587 h 1148166"/>
                  <a:gd name="connsiteX13" fmla="*/ 1271488 w 3613150"/>
                  <a:gd name="connsiteY13" fmla="*/ 938128 h 1148166"/>
                  <a:gd name="connsiteX14" fmla="*/ 1400076 w 3613150"/>
                  <a:gd name="connsiteY14" fmla="*/ 811922 h 1148166"/>
                  <a:gd name="connsiteX15" fmla="*/ 1454150 w 3613150"/>
                  <a:gd name="connsiteY15" fmla="*/ 1117600 h 1148166"/>
                  <a:gd name="connsiteX16" fmla="*/ 1600200 w 3613150"/>
                  <a:gd name="connsiteY16" fmla="*/ 1136650 h 1148166"/>
                  <a:gd name="connsiteX17" fmla="*/ 1987550 w 3613150"/>
                  <a:gd name="connsiteY17" fmla="*/ 1111250 h 1148166"/>
                  <a:gd name="connsiteX18" fmla="*/ 2349500 w 3613150"/>
                  <a:gd name="connsiteY18" fmla="*/ 1022350 h 1148166"/>
                  <a:gd name="connsiteX19" fmla="*/ 2736850 w 3613150"/>
                  <a:gd name="connsiteY19" fmla="*/ 914400 h 1148166"/>
                  <a:gd name="connsiteX20" fmla="*/ 3003550 w 3613150"/>
                  <a:gd name="connsiteY20" fmla="*/ 755650 h 1148166"/>
                  <a:gd name="connsiteX21" fmla="*/ 3257550 w 3613150"/>
                  <a:gd name="connsiteY21" fmla="*/ 546100 h 1148166"/>
                  <a:gd name="connsiteX22" fmla="*/ 3454400 w 3613150"/>
                  <a:gd name="connsiteY22" fmla="*/ 298450 h 1148166"/>
                  <a:gd name="connsiteX23" fmla="*/ 3613150 w 3613150"/>
                  <a:gd name="connsiteY23" fmla="*/ 0 h 1148166"/>
                  <a:gd name="connsiteX24" fmla="*/ 3613150 w 3613150"/>
                  <a:gd name="connsiteY24" fmla="*/ 0 h 1148166"/>
                  <a:gd name="connsiteX0" fmla="*/ 0 w 3613150"/>
                  <a:gd name="connsiteY0" fmla="*/ 1041400 h 1148166"/>
                  <a:gd name="connsiteX1" fmla="*/ 122237 w 3613150"/>
                  <a:gd name="connsiteY1" fmla="*/ 850106 h 1148166"/>
                  <a:gd name="connsiteX2" fmla="*/ 215106 w 3613150"/>
                  <a:gd name="connsiteY2" fmla="*/ 717550 h 1148166"/>
                  <a:gd name="connsiteX3" fmla="*/ 209452 w 3613150"/>
                  <a:gd name="connsiteY3" fmla="*/ 559510 h 1148166"/>
                  <a:gd name="connsiteX4" fmla="*/ 183257 w 3613150"/>
                  <a:gd name="connsiteY4" fmla="*/ 414254 h 1148166"/>
                  <a:gd name="connsiteX5" fmla="*/ 292795 w 3613150"/>
                  <a:gd name="connsiteY5" fmla="*/ 345198 h 1148166"/>
                  <a:gd name="connsiteX6" fmla="*/ 430907 w 3613150"/>
                  <a:gd name="connsiteY6" fmla="*/ 385678 h 1148166"/>
                  <a:gd name="connsiteX7" fmla="*/ 602357 w 3613150"/>
                  <a:gd name="connsiteY7" fmla="*/ 466642 h 1148166"/>
                  <a:gd name="connsiteX8" fmla="*/ 699293 w 3613150"/>
                  <a:gd name="connsiteY8" fmla="*/ 665956 h 1148166"/>
                  <a:gd name="connsiteX9" fmla="*/ 751682 w 3613150"/>
                  <a:gd name="connsiteY9" fmla="*/ 761207 h 1148166"/>
                  <a:gd name="connsiteX10" fmla="*/ 846931 w 3613150"/>
                  <a:gd name="connsiteY10" fmla="*/ 868363 h 1148166"/>
                  <a:gd name="connsiteX11" fmla="*/ 990600 w 3613150"/>
                  <a:gd name="connsiteY11" fmla="*/ 966788 h 1148166"/>
                  <a:gd name="connsiteX12" fmla="*/ 1158875 w 3613150"/>
                  <a:gd name="connsiteY12" fmla="*/ 1017587 h 1148166"/>
                  <a:gd name="connsiteX13" fmla="*/ 1266726 w 3613150"/>
                  <a:gd name="connsiteY13" fmla="*/ 928603 h 1148166"/>
                  <a:gd name="connsiteX14" fmla="*/ 1400076 w 3613150"/>
                  <a:gd name="connsiteY14" fmla="*/ 811922 h 1148166"/>
                  <a:gd name="connsiteX15" fmla="*/ 1454150 w 3613150"/>
                  <a:gd name="connsiteY15" fmla="*/ 1117600 h 1148166"/>
                  <a:gd name="connsiteX16" fmla="*/ 1600200 w 3613150"/>
                  <a:gd name="connsiteY16" fmla="*/ 1136650 h 1148166"/>
                  <a:gd name="connsiteX17" fmla="*/ 1987550 w 3613150"/>
                  <a:gd name="connsiteY17" fmla="*/ 1111250 h 1148166"/>
                  <a:gd name="connsiteX18" fmla="*/ 2349500 w 3613150"/>
                  <a:gd name="connsiteY18" fmla="*/ 1022350 h 1148166"/>
                  <a:gd name="connsiteX19" fmla="*/ 2736850 w 3613150"/>
                  <a:gd name="connsiteY19" fmla="*/ 914400 h 1148166"/>
                  <a:gd name="connsiteX20" fmla="*/ 3003550 w 3613150"/>
                  <a:gd name="connsiteY20" fmla="*/ 755650 h 1148166"/>
                  <a:gd name="connsiteX21" fmla="*/ 3257550 w 3613150"/>
                  <a:gd name="connsiteY21" fmla="*/ 546100 h 1148166"/>
                  <a:gd name="connsiteX22" fmla="*/ 3454400 w 3613150"/>
                  <a:gd name="connsiteY22" fmla="*/ 298450 h 1148166"/>
                  <a:gd name="connsiteX23" fmla="*/ 3613150 w 3613150"/>
                  <a:gd name="connsiteY23" fmla="*/ 0 h 1148166"/>
                  <a:gd name="connsiteX24" fmla="*/ 3613150 w 3613150"/>
                  <a:gd name="connsiteY24" fmla="*/ 0 h 1148166"/>
                  <a:gd name="connsiteX0" fmla="*/ 0 w 3613150"/>
                  <a:gd name="connsiteY0" fmla="*/ 1041400 h 1150652"/>
                  <a:gd name="connsiteX1" fmla="*/ 122237 w 3613150"/>
                  <a:gd name="connsiteY1" fmla="*/ 850106 h 1150652"/>
                  <a:gd name="connsiteX2" fmla="*/ 215106 w 3613150"/>
                  <a:gd name="connsiteY2" fmla="*/ 717550 h 1150652"/>
                  <a:gd name="connsiteX3" fmla="*/ 209452 w 3613150"/>
                  <a:gd name="connsiteY3" fmla="*/ 559510 h 1150652"/>
                  <a:gd name="connsiteX4" fmla="*/ 183257 w 3613150"/>
                  <a:gd name="connsiteY4" fmla="*/ 414254 h 1150652"/>
                  <a:gd name="connsiteX5" fmla="*/ 292795 w 3613150"/>
                  <a:gd name="connsiteY5" fmla="*/ 345198 h 1150652"/>
                  <a:gd name="connsiteX6" fmla="*/ 430907 w 3613150"/>
                  <a:gd name="connsiteY6" fmla="*/ 385678 h 1150652"/>
                  <a:gd name="connsiteX7" fmla="*/ 602357 w 3613150"/>
                  <a:gd name="connsiteY7" fmla="*/ 466642 h 1150652"/>
                  <a:gd name="connsiteX8" fmla="*/ 699293 w 3613150"/>
                  <a:gd name="connsiteY8" fmla="*/ 665956 h 1150652"/>
                  <a:gd name="connsiteX9" fmla="*/ 751682 w 3613150"/>
                  <a:gd name="connsiteY9" fmla="*/ 761207 h 1150652"/>
                  <a:gd name="connsiteX10" fmla="*/ 846931 w 3613150"/>
                  <a:gd name="connsiteY10" fmla="*/ 868363 h 1150652"/>
                  <a:gd name="connsiteX11" fmla="*/ 990600 w 3613150"/>
                  <a:gd name="connsiteY11" fmla="*/ 966788 h 1150652"/>
                  <a:gd name="connsiteX12" fmla="*/ 1158875 w 3613150"/>
                  <a:gd name="connsiteY12" fmla="*/ 1017587 h 1150652"/>
                  <a:gd name="connsiteX13" fmla="*/ 1266726 w 3613150"/>
                  <a:gd name="connsiteY13" fmla="*/ 928603 h 1150652"/>
                  <a:gd name="connsiteX14" fmla="*/ 1400076 w 3613150"/>
                  <a:gd name="connsiteY14" fmla="*/ 811922 h 1150652"/>
                  <a:gd name="connsiteX15" fmla="*/ 1509614 w 3613150"/>
                  <a:gd name="connsiteY15" fmla="*/ 776202 h 1150652"/>
                  <a:gd name="connsiteX16" fmla="*/ 1454150 w 3613150"/>
                  <a:gd name="connsiteY16" fmla="*/ 1117600 h 1150652"/>
                  <a:gd name="connsiteX17" fmla="*/ 1600200 w 3613150"/>
                  <a:gd name="connsiteY17" fmla="*/ 1136650 h 1150652"/>
                  <a:gd name="connsiteX18" fmla="*/ 1987550 w 3613150"/>
                  <a:gd name="connsiteY18" fmla="*/ 1111250 h 1150652"/>
                  <a:gd name="connsiteX19" fmla="*/ 2349500 w 3613150"/>
                  <a:gd name="connsiteY19" fmla="*/ 1022350 h 1150652"/>
                  <a:gd name="connsiteX20" fmla="*/ 2736850 w 3613150"/>
                  <a:gd name="connsiteY20" fmla="*/ 914400 h 1150652"/>
                  <a:gd name="connsiteX21" fmla="*/ 3003550 w 3613150"/>
                  <a:gd name="connsiteY21" fmla="*/ 755650 h 1150652"/>
                  <a:gd name="connsiteX22" fmla="*/ 3257550 w 3613150"/>
                  <a:gd name="connsiteY22" fmla="*/ 546100 h 1150652"/>
                  <a:gd name="connsiteX23" fmla="*/ 3454400 w 3613150"/>
                  <a:gd name="connsiteY23" fmla="*/ 298450 h 1150652"/>
                  <a:gd name="connsiteX24" fmla="*/ 3613150 w 3613150"/>
                  <a:gd name="connsiteY24" fmla="*/ 0 h 1150652"/>
                  <a:gd name="connsiteX25" fmla="*/ 3613150 w 3613150"/>
                  <a:gd name="connsiteY25" fmla="*/ 0 h 1150652"/>
                  <a:gd name="connsiteX0" fmla="*/ 0 w 3613150"/>
                  <a:gd name="connsiteY0" fmla="*/ 1041400 h 1150652"/>
                  <a:gd name="connsiteX1" fmla="*/ 122237 w 3613150"/>
                  <a:gd name="connsiteY1" fmla="*/ 850106 h 1150652"/>
                  <a:gd name="connsiteX2" fmla="*/ 215106 w 3613150"/>
                  <a:gd name="connsiteY2" fmla="*/ 717550 h 1150652"/>
                  <a:gd name="connsiteX3" fmla="*/ 209452 w 3613150"/>
                  <a:gd name="connsiteY3" fmla="*/ 559510 h 1150652"/>
                  <a:gd name="connsiteX4" fmla="*/ 183257 w 3613150"/>
                  <a:gd name="connsiteY4" fmla="*/ 414254 h 1150652"/>
                  <a:gd name="connsiteX5" fmla="*/ 292795 w 3613150"/>
                  <a:gd name="connsiteY5" fmla="*/ 345198 h 1150652"/>
                  <a:gd name="connsiteX6" fmla="*/ 430907 w 3613150"/>
                  <a:gd name="connsiteY6" fmla="*/ 385678 h 1150652"/>
                  <a:gd name="connsiteX7" fmla="*/ 602357 w 3613150"/>
                  <a:gd name="connsiteY7" fmla="*/ 466642 h 1150652"/>
                  <a:gd name="connsiteX8" fmla="*/ 699293 w 3613150"/>
                  <a:gd name="connsiteY8" fmla="*/ 665956 h 1150652"/>
                  <a:gd name="connsiteX9" fmla="*/ 751682 w 3613150"/>
                  <a:gd name="connsiteY9" fmla="*/ 761207 h 1150652"/>
                  <a:gd name="connsiteX10" fmla="*/ 846931 w 3613150"/>
                  <a:gd name="connsiteY10" fmla="*/ 868363 h 1150652"/>
                  <a:gd name="connsiteX11" fmla="*/ 990600 w 3613150"/>
                  <a:gd name="connsiteY11" fmla="*/ 966788 h 1150652"/>
                  <a:gd name="connsiteX12" fmla="*/ 1158875 w 3613150"/>
                  <a:gd name="connsiteY12" fmla="*/ 1017587 h 1150652"/>
                  <a:gd name="connsiteX13" fmla="*/ 1266726 w 3613150"/>
                  <a:gd name="connsiteY13" fmla="*/ 928603 h 1150652"/>
                  <a:gd name="connsiteX14" fmla="*/ 1400076 w 3613150"/>
                  <a:gd name="connsiteY14" fmla="*/ 811922 h 1150652"/>
                  <a:gd name="connsiteX15" fmla="*/ 1509614 w 3613150"/>
                  <a:gd name="connsiteY15" fmla="*/ 776202 h 1150652"/>
                  <a:gd name="connsiteX16" fmla="*/ 1454150 w 3613150"/>
                  <a:gd name="connsiteY16" fmla="*/ 1117600 h 1150652"/>
                  <a:gd name="connsiteX17" fmla="*/ 1600200 w 3613150"/>
                  <a:gd name="connsiteY17" fmla="*/ 1136650 h 1150652"/>
                  <a:gd name="connsiteX18" fmla="*/ 1987550 w 3613150"/>
                  <a:gd name="connsiteY18" fmla="*/ 1111250 h 1150652"/>
                  <a:gd name="connsiteX19" fmla="*/ 2349500 w 3613150"/>
                  <a:gd name="connsiteY19" fmla="*/ 1022350 h 1150652"/>
                  <a:gd name="connsiteX20" fmla="*/ 2736850 w 3613150"/>
                  <a:gd name="connsiteY20" fmla="*/ 914400 h 1150652"/>
                  <a:gd name="connsiteX21" fmla="*/ 3003550 w 3613150"/>
                  <a:gd name="connsiteY21" fmla="*/ 755650 h 1150652"/>
                  <a:gd name="connsiteX22" fmla="*/ 3257550 w 3613150"/>
                  <a:gd name="connsiteY22" fmla="*/ 546100 h 1150652"/>
                  <a:gd name="connsiteX23" fmla="*/ 3454400 w 3613150"/>
                  <a:gd name="connsiteY23" fmla="*/ 298450 h 1150652"/>
                  <a:gd name="connsiteX24" fmla="*/ 3613150 w 3613150"/>
                  <a:gd name="connsiteY24" fmla="*/ 0 h 1150652"/>
                  <a:gd name="connsiteX25" fmla="*/ 3613150 w 3613150"/>
                  <a:gd name="connsiteY25" fmla="*/ 0 h 1150652"/>
                  <a:gd name="connsiteX0" fmla="*/ 0 w 3613150"/>
                  <a:gd name="connsiteY0" fmla="*/ 1041400 h 1150652"/>
                  <a:gd name="connsiteX1" fmla="*/ 122237 w 3613150"/>
                  <a:gd name="connsiteY1" fmla="*/ 850106 h 1150652"/>
                  <a:gd name="connsiteX2" fmla="*/ 215106 w 3613150"/>
                  <a:gd name="connsiteY2" fmla="*/ 717550 h 1150652"/>
                  <a:gd name="connsiteX3" fmla="*/ 209452 w 3613150"/>
                  <a:gd name="connsiteY3" fmla="*/ 559510 h 1150652"/>
                  <a:gd name="connsiteX4" fmla="*/ 183257 w 3613150"/>
                  <a:gd name="connsiteY4" fmla="*/ 414254 h 1150652"/>
                  <a:gd name="connsiteX5" fmla="*/ 292795 w 3613150"/>
                  <a:gd name="connsiteY5" fmla="*/ 345198 h 1150652"/>
                  <a:gd name="connsiteX6" fmla="*/ 430907 w 3613150"/>
                  <a:gd name="connsiteY6" fmla="*/ 385678 h 1150652"/>
                  <a:gd name="connsiteX7" fmla="*/ 602357 w 3613150"/>
                  <a:gd name="connsiteY7" fmla="*/ 466642 h 1150652"/>
                  <a:gd name="connsiteX8" fmla="*/ 699293 w 3613150"/>
                  <a:gd name="connsiteY8" fmla="*/ 665956 h 1150652"/>
                  <a:gd name="connsiteX9" fmla="*/ 751682 w 3613150"/>
                  <a:gd name="connsiteY9" fmla="*/ 761207 h 1150652"/>
                  <a:gd name="connsiteX10" fmla="*/ 846931 w 3613150"/>
                  <a:gd name="connsiteY10" fmla="*/ 868363 h 1150652"/>
                  <a:gd name="connsiteX11" fmla="*/ 990600 w 3613150"/>
                  <a:gd name="connsiteY11" fmla="*/ 966788 h 1150652"/>
                  <a:gd name="connsiteX12" fmla="*/ 1158875 w 3613150"/>
                  <a:gd name="connsiteY12" fmla="*/ 1017587 h 1150652"/>
                  <a:gd name="connsiteX13" fmla="*/ 1266726 w 3613150"/>
                  <a:gd name="connsiteY13" fmla="*/ 928603 h 1150652"/>
                  <a:gd name="connsiteX14" fmla="*/ 1400076 w 3613150"/>
                  <a:gd name="connsiteY14" fmla="*/ 811922 h 1150652"/>
                  <a:gd name="connsiteX15" fmla="*/ 1509614 w 3613150"/>
                  <a:gd name="connsiteY15" fmla="*/ 776202 h 1150652"/>
                  <a:gd name="connsiteX16" fmla="*/ 1454150 w 3613150"/>
                  <a:gd name="connsiteY16" fmla="*/ 1117600 h 1150652"/>
                  <a:gd name="connsiteX17" fmla="*/ 1600200 w 3613150"/>
                  <a:gd name="connsiteY17" fmla="*/ 1136650 h 1150652"/>
                  <a:gd name="connsiteX18" fmla="*/ 1987550 w 3613150"/>
                  <a:gd name="connsiteY18" fmla="*/ 1111250 h 1150652"/>
                  <a:gd name="connsiteX19" fmla="*/ 2349500 w 3613150"/>
                  <a:gd name="connsiteY19" fmla="*/ 1022350 h 1150652"/>
                  <a:gd name="connsiteX20" fmla="*/ 2736850 w 3613150"/>
                  <a:gd name="connsiteY20" fmla="*/ 914400 h 1150652"/>
                  <a:gd name="connsiteX21" fmla="*/ 3003550 w 3613150"/>
                  <a:gd name="connsiteY21" fmla="*/ 755650 h 1150652"/>
                  <a:gd name="connsiteX22" fmla="*/ 3257550 w 3613150"/>
                  <a:gd name="connsiteY22" fmla="*/ 546100 h 1150652"/>
                  <a:gd name="connsiteX23" fmla="*/ 3454400 w 3613150"/>
                  <a:gd name="connsiteY23" fmla="*/ 298450 h 1150652"/>
                  <a:gd name="connsiteX24" fmla="*/ 3613150 w 3613150"/>
                  <a:gd name="connsiteY24" fmla="*/ 0 h 1150652"/>
                  <a:gd name="connsiteX25" fmla="*/ 3613150 w 3613150"/>
                  <a:gd name="connsiteY25" fmla="*/ 0 h 1150652"/>
                  <a:gd name="connsiteX0" fmla="*/ 0 w 3613150"/>
                  <a:gd name="connsiteY0" fmla="*/ 1041400 h 1142610"/>
                  <a:gd name="connsiteX1" fmla="*/ 122237 w 3613150"/>
                  <a:gd name="connsiteY1" fmla="*/ 850106 h 1142610"/>
                  <a:gd name="connsiteX2" fmla="*/ 215106 w 3613150"/>
                  <a:gd name="connsiteY2" fmla="*/ 717550 h 1142610"/>
                  <a:gd name="connsiteX3" fmla="*/ 209452 w 3613150"/>
                  <a:gd name="connsiteY3" fmla="*/ 559510 h 1142610"/>
                  <a:gd name="connsiteX4" fmla="*/ 183257 w 3613150"/>
                  <a:gd name="connsiteY4" fmla="*/ 414254 h 1142610"/>
                  <a:gd name="connsiteX5" fmla="*/ 292795 w 3613150"/>
                  <a:gd name="connsiteY5" fmla="*/ 345198 h 1142610"/>
                  <a:gd name="connsiteX6" fmla="*/ 430907 w 3613150"/>
                  <a:gd name="connsiteY6" fmla="*/ 385678 h 1142610"/>
                  <a:gd name="connsiteX7" fmla="*/ 602357 w 3613150"/>
                  <a:gd name="connsiteY7" fmla="*/ 466642 h 1142610"/>
                  <a:gd name="connsiteX8" fmla="*/ 699293 w 3613150"/>
                  <a:gd name="connsiteY8" fmla="*/ 665956 h 1142610"/>
                  <a:gd name="connsiteX9" fmla="*/ 751682 w 3613150"/>
                  <a:gd name="connsiteY9" fmla="*/ 761207 h 1142610"/>
                  <a:gd name="connsiteX10" fmla="*/ 846931 w 3613150"/>
                  <a:gd name="connsiteY10" fmla="*/ 868363 h 1142610"/>
                  <a:gd name="connsiteX11" fmla="*/ 990600 w 3613150"/>
                  <a:gd name="connsiteY11" fmla="*/ 966788 h 1142610"/>
                  <a:gd name="connsiteX12" fmla="*/ 1158875 w 3613150"/>
                  <a:gd name="connsiteY12" fmla="*/ 1017587 h 1142610"/>
                  <a:gd name="connsiteX13" fmla="*/ 1266726 w 3613150"/>
                  <a:gd name="connsiteY13" fmla="*/ 928603 h 1142610"/>
                  <a:gd name="connsiteX14" fmla="*/ 1400076 w 3613150"/>
                  <a:gd name="connsiteY14" fmla="*/ 811922 h 1142610"/>
                  <a:gd name="connsiteX15" fmla="*/ 1509614 w 3613150"/>
                  <a:gd name="connsiteY15" fmla="*/ 776202 h 1142610"/>
                  <a:gd name="connsiteX16" fmla="*/ 1619151 w 3613150"/>
                  <a:gd name="connsiteY16" fmla="*/ 895265 h 1142610"/>
                  <a:gd name="connsiteX17" fmla="*/ 1454150 w 3613150"/>
                  <a:gd name="connsiteY17" fmla="*/ 1117600 h 1142610"/>
                  <a:gd name="connsiteX18" fmla="*/ 1600200 w 3613150"/>
                  <a:gd name="connsiteY18" fmla="*/ 1136650 h 1142610"/>
                  <a:gd name="connsiteX19" fmla="*/ 1987550 w 3613150"/>
                  <a:gd name="connsiteY19" fmla="*/ 1111250 h 1142610"/>
                  <a:gd name="connsiteX20" fmla="*/ 2349500 w 3613150"/>
                  <a:gd name="connsiteY20" fmla="*/ 1022350 h 1142610"/>
                  <a:gd name="connsiteX21" fmla="*/ 2736850 w 3613150"/>
                  <a:gd name="connsiteY21" fmla="*/ 914400 h 1142610"/>
                  <a:gd name="connsiteX22" fmla="*/ 3003550 w 3613150"/>
                  <a:gd name="connsiteY22" fmla="*/ 755650 h 1142610"/>
                  <a:gd name="connsiteX23" fmla="*/ 3257550 w 3613150"/>
                  <a:gd name="connsiteY23" fmla="*/ 546100 h 1142610"/>
                  <a:gd name="connsiteX24" fmla="*/ 3454400 w 3613150"/>
                  <a:gd name="connsiteY24" fmla="*/ 298450 h 1142610"/>
                  <a:gd name="connsiteX25" fmla="*/ 3613150 w 3613150"/>
                  <a:gd name="connsiteY25" fmla="*/ 0 h 1142610"/>
                  <a:gd name="connsiteX26" fmla="*/ 3613150 w 3613150"/>
                  <a:gd name="connsiteY26" fmla="*/ 0 h 1142610"/>
                  <a:gd name="connsiteX0" fmla="*/ 0 w 3613150"/>
                  <a:gd name="connsiteY0" fmla="*/ 1041400 h 1142610"/>
                  <a:gd name="connsiteX1" fmla="*/ 122237 w 3613150"/>
                  <a:gd name="connsiteY1" fmla="*/ 850106 h 1142610"/>
                  <a:gd name="connsiteX2" fmla="*/ 215106 w 3613150"/>
                  <a:gd name="connsiteY2" fmla="*/ 717550 h 1142610"/>
                  <a:gd name="connsiteX3" fmla="*/ 209452 w 3613150"/>
                  <a:gd name="connsiteY3" fmla="*/ 559510 h 1142610"/>
                  <a:gd name="connsiteX4" fmla="*/ 183257 w 3613150"/>
                  <a:gd name="connsiteY4" fmla="*/ 414254 h 1142610"/>
                  <a:gd name="connsiteX5" fmla="*/ 292795 w 3613150"/>
                  <a:gd name="connsiteY5" fmla="*/ 345198 h 1142610"/>
                  <a:gd name="connsiteX6" fmla="*/ 430907 w 3613150"/>
                  <a:gd name="connsiteY6" fmla="*/ 385678 h 1142610"/>
                  <a:gd name="connsiteX7" fmla="*/ 602357 w 3613150"/>
                  <a:gd name="connsiteY7" fmla="*/ 466642 h 1142610"/>
                  <a:gd name="connsiteX8" fmla="*/ 699293 w 3613150"/>
                  <a:gd name="connsiteY8" fmla="*/ 665956 h 1142610"/>
                  <a:gd name="connsiteX9" fmla="*/ 751682 w 3613150"/>
                  <a:gd name="connsiteY9" fmla="*/ 761207 h 1142610"/>
                  <a:gd name="connsiteX10" fmla="*/ 846931 w 3613150"/>
                  <a:gd name="connsiteY10" fmla="*/ 868363 h 1142610"/>
                  <a:gd name="connsiteX11" fmla="*/ 990600 w 3613150"/>
                  <a:gd name="connsiteY11" fmla="*/ 966788 h 1142610"/>
                  <a:gd name="connsiteX12" fmla="*/ 1158875 w 3613150"/>
                  <a:gd name="connsiteY12" fmla="*/ 1017587 h 1142610"/>
                  <a:gd name="connsiteX13" fmla="*/ 1266726 w 3613150"/>
                  <a:gd name="connsiteY13" fmla="*/ 928603 h 1142610"/>
                  <a:gd name="connsiteX14" fmla="*/ 1400076 w 3613150"/>
                  <a:gd name="connsiteY14" fmla="*/ 811922 h 1142610"/>
                  <a:gd name="connsiteX15" fmla="*/ 1509614 w 3613150"/>
                  <a:gd name="connsiteY15" fmla="*/ 776202 h 1142610"/>
                  <a:gd name="connsiteX16" fmla="*/ 1533426 w 3613150"/>
                  <a:gd name="connsiteY16" fmla="*/ 792871 h 1142610"/>
                  <a:gd name="connsiteX17" fmla="*/ 1619151 w 3613150"/>
                  <a:gd name="connsiteY17" fmla="*/ 895265 h 1142610"/>
                  <a:gd name="connsiteX18" fmla="*/ 1454150 w 3613150"/>
                  <a:gd name="connsiteY18" fmla="*/ 1117600 h 1142610"/>
                  <a:gd name="connsiteX19" fmla="*/ 1600200 w 3613150"/>
                  <a:gd name="connsiteY19" fmla="*/ 1136650 h 1142610"/>
                  <a:gd name="connsiteX20" fmla="*/ 1987550 w 3613150"/>
                  <a:gd name="connsiteY20" fmla="*/ 1111250 h 1142610"/>
                  <a:gd name="connsiteX21" fmla="*/ 2349500 w 3613150"/>
                  <a:gd name="connsiteY21" fmla="*/ 1022350 h 1142610"/>
                  <a:gd name="connsiteX22" fmla="*/ 2736850 w 3613150"/>
                  <a:gd name="connsiteY22" fmla="*/ 914400 h 1142610"/>
                  <a:gd name="connsiteX23" fmla="*/ 3003550 w 3613150"/>
                  <a:gd name="connsiteY23" fmla="*/ 755650 h 1142610"/>
                  <a:gd name="connsiteX24" fmla="*/ 3257550 w 3613150"/>
                  <a:gd name="connsiteY24" fmla="*/ 546100 h 1142610"/>
                  <a:gd name="connsiteX25" fmla="*/ 3454400 w 3613150"/>
                  <a:gd name="connsiteY25" fmla="*/ 298450 h 1142610"/>
                  <a:gd name="connsiteX26" fmla="*/ 3613150 w 3613150"/>
                  <a:gd name="connsiteY26" fmla="*/ 0 h 1142610"/>
                  <a:gd name="connsiteX27" fmla="*/ 3613150 w 3613150"/>
                  <a:gd name="connsiteY27" fmla="*/ 0 h 1142610"/>
                  <a:gd name="connsiteX0" fmla="*/ 0 w 3613150"/>
                  <a:gd name="connsiteY0" fmla="*/ 1041400 h 1139265"/>
                  <a:gd name="connsiteX1" fmla="*/ 122237 w 3613150"/>
                  <a:gd name="connsiteY1" fmla="*/ 850106 h 1139265"/>
                  <a:gd name="connsiteX2" fmla="*/ 215106 w 3613150"/>
                  <a:gd name="connsiteY2" fmla="*/ 717550 h 1139265"/>
                  <a:gd name="connsiteX3" fmla="*/ 209452 w 3613150"/>
                  <a:gd name="connsiteY3" fmla="*/ 559510 h 1139265"/>
                  <a:gd name="connsiteX4" fmla="*/ 183257 w 3613150"/>
                  <a:gd name="connsiteY4" fmla="*/ 414254 h 1139265"/>
                  <a:gd name="connsiteX5" fmla="*/ 292795 w 3613150"/>
                  <a:gd name="connsiteY5" fmla="*/ 345198 h 1139265"/>
                  <a:gd name="connsiteX6" fmla="*/ 430907 w 3613150"/>
                  <a:gd name="connsiteY6" fmla="*/ 385678 h 1139265"/>
                  <a:gd name="connsiteX7" fmla="*/ 602357 w 3613150"/>
                  <a:gd name="connsiteY7" fmla="*/ 466642 h 1139265"/>
                  <a:gd name="connsiteX8" fmla="*/ 699293 w 3613150"/>
                  <a:gd name="connsiteY8" fmla="*/ 665956 h 1139265"/>
                  <a:gd name="connsiteX9" fmla="*/ 751682 w 3613150"/>
                  <a:gd name="connsiteY9" fmla="*/ 761207 h 1139265"/>
                  <a:gd name="connsiteX10" fmla="*/ 846931 w 3613150"/>
                  <a:gd name="connsiteY10" fmla="*/ 868363 h 1139265"/>
                  <a:gd name="connsiteX11" fmla="*/ 990600 w 3613150"/>
                  <a:gd name="connsiteY11" fmla="*/ 966788 h 1139265"/>
                  <a:gd name="connsiteX12" fmla="*/ 1158875 w 3613150"/>
                  <a:gd name="connsiteY12" fmla="*/ 1017587 h 1139265"/>
                  <a:gd name="connsiteX13" fmla="*/ 1266726 w 3613150"/>
                  <a:gd name="connsiteY13" fmla="*/ 928603 h 1139265"/>
                  <a:gd name="connsiteX14" fmla="*/ 1400076 w 3613150"/>
                  <a:gd name="connsiteY14" fmla="*/ 811922 h 1139265"/>
                  <a:gd name="connsiteX15" fmla="*/ 1509614 w 3613150"/>
                  <a:gd name="connsiteY15" fmla="*/ 776202 h 1139265"/>
                  <a:gd name="connsiteX16" fmla="*/ 1533426 w 3613150"/>
                  <a:gd name="connsiteY16" fmla="*/ 792871 h 1139265"/>
                  <a:gd name="connsiteX17" fmla="*/ 1619151 w 3613150"/>
                  <a:gd name="connsiteY17" fmla="*/ 895265 h 1139265"/>
                  <a:gd name="connsiteX18" fmla="*/ 1728689 w 3613150"/>
                  <a:gd name="connsiteY18" fmla="*/ 952415 h 1139265"/>
                  <a:gd name="connsiteX19" fmla="*/ 1454150 w 3613150"/>
                  <a:gd name="connsiteY19" fmla="*/ 1117600 h 1139265"/>
                  <a:gd name="connsiteX20" fmla="*/ 1600200 w 3613150"/>
                  <a:gd name="connsiteY20" fmla="*/ 1136650 h 1139265"/>
                  <a:gd name="connsiteX21" fmla="*/ 1987550 w 3613150"/>
                  <a:gd name="connsiteY21" fmla="*/ 1111250 h 1139265"/>
                  <a:gd name="connsiteX22" fmla="*/ 2349500 w 3613150"/>
                  <a:gd name="connsiteY22" fmla="*/ 1022350 h 1139265"/>
                  <a:gd name="connsiteX23" fmla="*/ 2736850 w 3613150"/>
                  <a:gd name="connsiteY23" fmla="*/ 914400 h 1139265"/>
                  <a:gd name="connsiteX24" fmla="*/ 3003550 w 3613150"/>
                  <a:gd name="connsiteY24" fmla="*/ 755650 h 1139265"/>
                  <a:gd name="connsiteX25" fmla="*/ 3257550 w 3613150"/>
                  <a:gd name="connsiteY25" fmla="*/ 546100 h 1139265"/>
                  <a:gd name="connsiteX26" fmla="*/ 3454400 w 3613150"/>
                  <a:gd name="connsiteY26" fmla="*/ 298450 h 1139265"/>
                  <a:gd name="connsiteX27" fmla="*/ 3613150 w 3613150"/>
                  <a:gd name="connsiteY27" fmla="*/ 0 h 1139265"/>
                  <a:gd name="connsiteX28" fmla="*/ 3613150 w 3613150"/>
                  <a:gd name="connsiteY28" fmla="*/ 0 h 1139265"/>
                  <a:gd name="connsiteX0" fmla="*/ 0 w 3613150"/>
                  <a:gd name="connsiteY0" fmla="*/ 1041400 h 1139265"/>
                  <a:gd name="connsiteX1" fmla="*/ 122237 w 3613150"/>
                  <a:gd name="connsiteY1" fmla="*/ 850106 h 1139265"/>
                  <a:gd name="connsiteX2" fmla="*/ 215106 w 3613150"/>
                  <a:gd name="connsiteY2" fmla="*/ 717550 h 1139265"/>
                  <a:gd name="connsiteX3" fmla="*/ 209452 w 3613150"/>
                  <a:gd name="connsiteY3" fmla="*/ 559510 h 1139265"/>
                  <a:gd name="connsiteX4" fmla="*/ 183257 w 3613150"/>
                  <a:gd name="connsiteY4" fmla="*/ 414254 h 1139265"/>
                  <a:gd name="connsiteX5" fmla="*/ 292795 w 3613150"/>
                  <a:gd name="connsiteY5" fmla="*/ 345198 h 1139265"/>
                  <a:gd name="connsiteX6" fmla="*/ 430907 w 3613150"/>
                  <a:gd name="connsiteY6" fmla="*/ 385678 h 1139265"/>
                  <a:gd name="connsiteX7" fmla="*/ 602357 w 3613150"/>
                  <a:gd name="connsiteY7" fmla="*/ 466642 h 1139265"/>
                  <a:gd name="connsiteX8" fmla="*/ 699293 w 3613150"/>
                  <a:gd name="connsiteY8" fmla="*/ 665956 h 1139265"/>
                  <a:gd name="connsiteX9" fmla="*/ 751682 w 3613150"/>
                  <a:gd name="connsiteY9" fmla="*/ 761207 h 1139265"/>
                  <a:gd name="connsiteX10" fmla="*/ 846931 w 3613150"/>
                  <a:gd name="connsiteY10" fmla="*/ 868363 h 1139265"/>
                  <a:gd name="connsiteX11" fmla="*/ 990600 w 3613150"/>
                  <a:gd name="connsiteY11" fmla="*/ 966788 h 1139265"/>
                  <a:gd name="connsiteX12" fmla="*/ 1158875 w 3613150"/>
                  <a:gd name="connsiteY12" fmla="*/ 1017587 h 1139265"/>
                  <a:gd name="connsiteX13" fmla="*/ 1266726 w 3613150"/>
                  <a:gd name="connsiteY13" fmla="*/ 928603 h 1139265"/>
                  <a:gd name="connsiteX14" fmla="*/ 1400076 w 3613150"/>
                  <a:gd name="connsiteY14" fmla="*/ 811922 h 1139265"/>
                  <a:gd name="connsiteX15" fmla="*/ 1509614 w 3613150"/>
                  <a:gd name="connsiteY15" fmla="*/ 776202 h 1139265"/>
                  <a:gd name="connsiteX16" fmla="*/ 1533426 w 3613150"/>
                  <a:gd name="connsiteY16" fmla="*/ 792871 h 1139265"/>
                  <a:gd name="connsiteX17" fmla="*/ 1619151 w 3613150"/>
                  <a:gd name="connsiteY17" fmla="*/ 895265 h 1139265"/>
                  <a:gd name="connsiteX18" fmla="*/ 1728689 w 3613150"/>
                  <a:gd name="connsiteY18" fmla="*/ 952415 h 1139265"/>
                  <a:gd name="connsiteX19" fmla="*/ 1454150 w 3613150"/>
                  <a:gd name="connsiteY19" fmla="*/ 1117600 h 1139265"/>
                  <a:gd name="connsiteX20" fmla="*/ 1600200 w 3613150"/>
                  <a:gd name="connsiteY20" fmla="*/ 1136650 h 1139265"/>
                  <a:gd name="connsiteX21" fmla="*/ 1987550 w 3613150"/>
                  <a:gd name="connsiteY21" fmla="*/ 1111250 h 1139265"/>
                  <a:gd name="connsiteX22" fmla="*/ 2349500 w 3613150"/>
                  <a:gd name="connsiteY22" fmla="*/ 1022350 h 1139265"/>
                  <a:gd name="connsiteX23" fmla="*/ 2736850 w 3613150"/>
                  <a:gd name="connsiteY23" fmla="*/ 914400 h 1139265"/>
                  <a:gd name="connsiteX24" fmla="*/ 3003550 w 3613150"/>
                  <a:gd name="connsiteY24" fmla="*/ 755650 h 1139265"/>
                  <a:gd name="connsiteX25" fmla="*/ 3257550 w 3613150"/>
                  <a:gd name="connsiteY25" fmla="*/ 546100 h 1139265"/>
                  <a:gd name="connsiteX26" fmla="*/ 3454400 w 3613150"/>
                  <a:gd name="connsiteY26" fmla="*/ 298450 h 1139265"/>
                  <a:gd name="connsiteX27" fmla="*/ 3613150 w 3613150"/>
                  <a:gd name="connsiteY27" fmla="*/ 0 h 1139265"/>
                  <a:gd name="connsiteX28" fmla="*/ 3613150 w 3613150"/>
                  <a:gd name="connsiteY28" fmla="*/ 0 h 1139265"/>
                  <a:gd name="connsiteX0" fmla="*/ 0 w 3613150"/>
                  <a:gd name="connsiteY0" fmla="*/ 1041400 h 1139265"/>
                  <a:gd name="connsiteX1" fmla="*/ 122237 w 3613150"/>
                  <a:gd name="connsiteY1" fmla="*/ 850106 h 1139265"/>
                  <a:gd name="connsiteX2" fmla="*/ 215106 w 3613150"/>
                  <a:gd name="connsiteY2" fmla="*/ 717550 h 1139265"/>
                  <a:gd name="connsiteX3" fmla="*/ 209452 w 3613150"/>
                  <a:gd name="connsiteY3" fmla="*/ 559510 h 1139265"/>
                  <a:gd name="connsiteX4" fmla="*/ 183257 w 3613150"/>
                  <a:gd name="connsiteY4" fmla="*/ 414254 h 1139265"/>
                  <a:gd name="connsiteX5" fmla="*/ 292795 w 3613150"/>
                  <a:gd name="connsiteY5" fmla="*/ 345198 h 1139265"/>
                  <a:gd name="connsiteX6" fmla="*/ 430907 w 3613150"/>
                  <a:gd name="connsiteY6" fmla="*/ 385678 h 1139265"/>
                  <a:gd name="connsiteX7" fmla="*/ 602357 w 3613150"/>
                  <a:gd name="connsiteY7" fmla="*/ 466642 h 1139265"/>
                  <a:gd name="connsiteX8" fmla="*/ 699293 w 3613150"/>
                  <a:gd name="connsiteY8" fmla="*/ 665956 h 1139265"/>
                  <a:gd name="connsiteX9" fmla="*/ 751682 w 3613150"/>
                  <a:gd name="connsiteY9" fmla="*/ 761207 h 1139265"/>
                  <a:gd name="connsiteX10" fmla="*/ 846931 w 3613150"/>
                  <a:gd name="connsiteY10" fmla="*/ 868363 h 1139265"/>
                  <a:gd name="connsiteX11" fmla="*/ 990600 w 3613150"/>
                  <a:gd name="connsiteY11" fmla="*/ 966788 h 1139265"/>
                  <a:gd name="connsiteX12" fmla="*/ 1158875 w 3613150"/>
                  <a:gd name="connsiteY12" fmla="*/ 1017587 h 1139265"/>
                  <a:gd name="connsiteX13" fmla="*/ 1266726 w 3613150"/>
                  <a:gd name="connsiteY13" fmla="*/ 928603 h 1139265"/>
                  <a:gd name="connsiteX14" fmla="*/ 1400076 w 3613150"/>
                  <a:gd name="connsiteY14" fmla="*/ 811922 h 1139265"/>
                  <a:gd name="connsiteX15" fmla="*/ 1509614 w 3613150"/>
                  <a:gd name="connsiteY15" fmla="*/ 776202 h 1139265"/>
                  <a:gd name="connsiteX16" fmla="*/ 1533426 w 3613150"/>
                  <a:gd name="connsiteY16" fmla="*/ 792871 h 1139265"/>
                  <a:gd name="connsiteX17" fmla="*/ 1619151 w 3613150"/>
                  <a:gd name="connsiteY17" fmla="*/ 895265 h 1139265"/>
                  <a:gd name="connsiteX18" fmla="*/ 1728689 w 3613150"/>
                  <a:gd name="connsiteY18" fmla="*/ 952415 h 1139265"/>
                  <a:gd name="connsiteX19" fmla="*/ 1454150 w 3613150"/>
                  <a:gd name="connsiteY19" fmla="*/ 1117600 h 1139265"/>
                  <a:gd name="connsiteX20" fmla="*/ 1600200 w 3613150"/>
                  <a:gd name="connsiteY20" fmla="*/ 1136650 h 1139265"/>
                  <a:gd name="connsiteX21" fmla="*/ 1987550 w 3613150"/>
                  <a:gd name="connsiteY21" fmla="*/ 1111250 h 1139265"/>
                  <a:gd name="connsiteX22" fmla="*/ 2349500 w 3613150"/>
                  <a:gd name="connsiteY22" fmla="*/ 1022350 h 1139265"/>
                  <a:gd name="connsiteX23" fmla="*/ 2736850 w 3613150"/>
                  <a:gd name="connsiteY23" fmla="*/ 914400 h 1139265"/>
                  <a:gd name="connsiteX24" fmla="*/ 3003550 w 3613150"/>
                  <a:gd name="connsiteY24" fmla="*/ 755650 h 1139265"/>
                  <a:gd name="connsiteX25" fmla="*/ 3257550 w 3613150"/>
                  <a:gd name="connsiteY25" fmla="*/ 546100 h 1139265"/>
                  <a:gd name="connsiteX26" fmla="*/ 3454400 w 3613150"/>
                  <a:gd name="connsiteY26" fmla="*/ 298450 h 1139265"/>
                  <a:gd name="connsiteX27" fmla="*/ 3613150 w 3613150"/>
                  <a:gd name="connsiteY27" fmla="*/ 0 h 1139265"/>
                  <a:gd name="connsiteX28" fmla="*/ 3613150 w 3613150"/>
                  <a:gd name="connsiteY28" fmla="*/ 0 h 1139265"/>
                  <a:gd name="connsiteX0" fmla="*/ 0 w 3613150"/>
                  <a:gd name="connsiteY0" fmla="*/ 1041400 h 1139265"/>
                  <a:gd name="connsiteX1" fmla="*/ 122237 w 3613150"/>
                  <a:gd name="connsiteY1" fmla="*/ 850106 h 1139265"/>
                  <a:gd name="connsiteX2" fmla="*/ 215106 w 3613150"/>
                  <a:gd name="connsiteY2" fmla="*/ 717550 h 1139265"/>
                  <a:gd name="connsiteX3" fmla="*/ 209452 w 3613150"/>
                  <a:gd name="connsiteY3" fmla="*/ 559510 h 1139265"/>
                  <a:gd name="connsiteX4" fmla="*/ 183257 w 3613150"/>
                  <a:gd name="connsiteY4" fmla="*/ 414254 h 1139265"/>
                  <a:gd name="connsiteX5" fmla="*/ 292795 w 3613150"/>
                  <a:gd name="connsiteY5" fmla="*/ 345198 h 1139265"/>
                  <a:gd name="connsiteX6" fmla="*/ 430907 w 3613150"/>
                  <a:gd name="connsiteY6" fmla="*/ 385678 h 1139265"/>
                  <a:gd name="connsiteX7" fmla="*/ 602357 w 3613150"/>
                  <a:gd name="connsiteY7" fmla="*/ 466642 h 1139265"/>
                  <a:gd name="connsiteX8" fmla="*/ 699293 w 3613150"/>
                  <a:gd name="connsiteY8" fmla="*/ 665956 h 1139265"/>
                  <a:gd name="connsiteX9" fmla="*/ 751682 w 3613150"/>
                  <a:gd name="connsiteY9" fmla="*/ 761207 h 1139265"/>
                  <a:gd name="connsiteX10" fmla="*/ 846931 w 3613150"/>
                  <a:gd name="connsiteY10" fmla="*/ 868363 h 1139265"/>
                  <a:gd name="connsiteX11" fmla="*/ 990600 w 3613150"/>
                  <a:gd name="connsiteY11" fmla="*/ 966788 h 1139265"/>
                  <a:gd name="connsiteX12" fmla="*/ 1158875 w 3613150"/>
                  <a:gd name="connsiteY12" fmla="*/ 1017587 h 1139265"/>
                  <a:gd name="connsiteX13" fmla="*/ 1266726 w 3613150"/>
                  <a:gd name="connsiteY13" fmla="*/ 928603 h 1139265"/>
                  <a:gd name="connsiteX14" fmla="*/ 1400076 w 3613150"/>
                  <a:gd name="connsiteY14" fmla="*/ 811922 h 1139265"/>
                  <a:gd name="connsiteX15" fmla="*/ 1509614 w 3613150"/>
                  <a:gd name="connsiteY15" fmla="*/ 776202 h 1139265"/>
                  <a:gd name="connsiteX16" fmla="*/ 1533426 w 3613150"/>
                  <a:gd name="connsiteY16" fmla="*/ 792871 h 1139265"/>
                  <a:gd name="connsiteX17" fmla="*/ 1633438 w 3613150"/>
                  <a:gd name="connsiteY17" fmla="*/ 895265 h 1139265"/>
                  <a:gd name="connsiteX18" fmla="*/ 1728689 w 3613150"/>
                  <a:gd name="connsiteY18" fmla="*/ 952415 h 1139265"/>
                  <a:gd name="connsiteX19" fmla="*/ 1454150 w 3613150"/>
                  <a:gd name="connsiteY19" fmla="*/ 1117600 h 1139265"/>
                  <a:gd name="connsiteX20" fmla="*/ 1600200 w 3613150"/>
                  <a:gd name="connsiteY20" fmla="*/ 1136650 h 1139265"/>
                  <a:gd name="connsiteX21" fmla="*/ 1987550 w 3613150"/>
                  <a:gd name="connsiteY21" fmla="*/ 1111250 h 1139265"/>
                  <a:gd name="connsiteX22" fmla="*/ 2349500 w 3613150"/>
                  <a:gd name="connsiteY22" fmla="*/ 1022350 h 1139265"/>
                  <a:gd name="connsiteX23" fmla="*/ 2736850 w 3613150"/>
                  <a:gd name="connsiteY23" fmla="*/ 914400 h 1139265"/>
                  <a:gd name="connsiteX24" fmla="*/ 3003550 w 3613150"/>
                  <a:gd name="connsiteY24" fmla="*/ 755650 h 1139265"/>
                  <a:gd name="connsiteX25" fmla="*/ 3257550 w 3613150"/>
                  <a:gd name="connsiteY25" fmla="*/ 546100 h 1139265"/>
                  <a:gd name="connsiteX26" fmla="*/ 3454400 w 3613150"/>
                  <a:gd name="connsiteY26" fmla="*/ 298450 h 1139265"/>
                  <a:gd name="connsiteX27" fmla="*/ 3613150 w 3613150"/>
                  <a:gd name="connsiteY27" fmla="*/ 0 h 1139265"/>
                  <a:gd name="connsiteX28" fmla="*/ 3613150 w 3613150"/>
                  <a:gd name="connsiteY28" fmla="*/ 0 h 1139265"/>
                  <a:gd name="connsiteX0" fmla="*/ 0 w 3613150"/>
                  <a:gd name="connsiteY0" fmla="*/ 1041400 h 1139265"/>
                  <a:gd name="connsiteX1" fmla="*/ 122237 w 3613150"/>
                  <a:gd name="connsiteY1" fmla="*/ 850106 h 1139265"/>
                  <a:gd name="connsiteX2" fmla="*/ 215106 w 3613150"/>
                  <a:gd name="connsiteY2" fmla="*/ 717550 h 1139265"/>
                  <a:gd name="connsiteX3" fmla="*/ 209452 w 3613150"/>
                  <a:gd name="connsiteY3" fmla="*/ 559510 h 1139265"/>
                  <a:gd name="connsiteX4" fmla="*/ 183257 w 3613150"/>
                  <a:gd name="connsiteY4" fmla="*/ 414254 h 1139265"/>
                  <a:gd name="connsiteX5" fmla="*/ 292795 w 3613150"/>
                  <a:gd name="connsiteY5" fmla="*/ 345198 h 1139265"/>
                  <a:gd name="connsiteX6" fmla="*/ 430907 w 3613150"/>
                  <a:gd name="connsiteY6" fmla="*/ 385678 h 1139265"/>
                  <a:gd name="connsiteX7" fmla="*/ 602357 w 3613150"/>
                  <a:gd name="connsiteY7" fmla="*/ 466642 h 1139265"/>
                  <a:gd name="connsiteX8" fmla="*/ 699293 w 3613150"/>
                  <a:gd name="connsiteY8" fmla="*/ 665956 h 1139265"/>
                  <a:gd name="connsiteX9" fmla="*/ 751682 w 3613150"/>
                  <a:gd name="connsiteY9" fmla="*/ 761207 h 1139265"/>
                  <a:gd name="connsiteX10" fmla="*/ 846931 w 3613150"/>
                  <a:gd name="connsiteY10" fmla="*/ 868363 h 1139265"/>
                  <a:gd name="connsiteX11" fmla="*/ 990600 w 3613150"/>
                  <a:gd name="connsiteY11" fmla="*/ 966788 h 1139265"/>
                  <a:gd name="connsiteX12" fmla="*/ 1158875 w 3613150"/>
                  <a:gd name="connsiteY12" fmla="*/ 1017587 h 1139265"/>
                  <a:gd name="connsiteX13" fmla="*/ 1266726 w 3613150"/>
                  <a:gd name="connsiteY13" fmla="*/ 928603 h 1139265"/>
                  <a:gd name="connsiteX14" fmla="*/ 1400076 w 3613150"/>
                  <a:gd name="connsiteY14" fmla="*/ 811922 h 1139265"/>
                  <a:gd name="connsiteX15" fmla="*/ 1509614 w 3613150"/>
                  <a:gd name="connsiteY15" fmla="*/ 776202 h 1139265"/>
                  <a:gd name="connsiteX16" fmla="*/ 1533426 w 3613150"/>
                  <a:gd name="connsiteY16" fmla="*/ 792871 h 1139265"/>
                  <a:gd name="connsiteX17" fmla="*/ 1633438 w 3613150"/>
                  <a:gd name="connsiteY17" fmla="*/ 895265 h 1139265"/>
                  <a:gd name="connsiteX18" fmla="*/ 1728689 w 3613150"/>
                  <a:gd name="connsiteY18" fmla="*/ 952415 h 1139265"/>
                  <a:gd name="connsiteX19" fmla="*/ 1454150 w 3613150"/>
                  <a:gd name="connsiteY19" fmla="*/ 1117600 h 1139265"/>
                  <a:gd name="connsiteX20" fmla="*/ 1600200 w 3613150"/>
                  <a:gd name="connsiteY20" fmla="*/ 1136650 h 1139265"/>
                  <a:gd name="connsiteX21" fmla="*/ 1987550 w 3613150"/>
                  <a:gd name="connsiteY21" fmla="*/ 1111250 h 1139265"/>
                  <a:gd name="connsiteX22" fmla="*/ 2349500 w 3613150"/>
                  <a:gd name="connsiteY22" fmla="*/ 1022350 h 1139265"/>
                  <a:gd name="connsiteX23" fmla="*/ 2736850 w 3613150"/>
                  <a:gd name="connsiteY23" fmla="*/ 914400 h 1139265"/>
                  <a:gd name="connsiteX24" fmla="*/ 3003550 w 3613150"/>
                  <a:gd name="connsiteY24" fmla="*/ 755650 h 1139265"/>
                  <a:gd name="connsiteX25" fmla="*/ 3257550 w 3613150"/>
                  <a:gd name="connsiteY25" fmla="*/ 546100 h 1139265"/>
                  <a:gd name="connsiteX26" fmla="*/ 3454400 w 3613150"/>
                  <a:gd name="connsiteY26" fmla="*/ 298450 h 1139265"/>
                  <a:gd name="connsiteX27" fmla="*/ 3613150 w 3613150"/>
                  <a:gd name="connsiteY27" fmla="*/ 0 h 1139265"/>
                  <a:gd name="connsiteX28" fmla="*/ 3613150 w 3613150"/>
                  <a:gd name="connsiteY28" fmla="*/ 0 h 1139265"/>
                  <a:gd name="connsiteX0" fmla="*/ 0 w 3613150"/>
                  <a:gd name="connsiteY0" fmla="*/ 1041400 h 1142452"/>
                  <a:gd name="connsiteX1" fmla="*/ 122237 w 3613150"/>
                  <a:gd name="connsiteY1" fmla="*/ 850106 h 1142452"/>
                  <a:gd name="connsiteX2" fmla="*/ 215106 w 3613150"/>
                  <a:gd name="connsiteY2" fmla="*/ 717550 h 1142452"/>
                  <a:gd name="connsiteX3" fmla="*/ 209452 w 3613150"/>
                  <a:gd name="connsiteY3" fmla="*/ 559510 h 1142452"/>
                  <a:gd name="connsiteX4" fmla="*/ 183257 w 3613150"/>
                  <a:gd name="connsiteY4" fmla="*/ 414254 h 1142452"/>
                  <a:gd name="connsiteX5" fmla="*/ 292795 w 3613150"/>
                  <a:gd name="connsiteY5" fmla="*/ 345198 h 1142452"/>
                  <a:gd name="connsiteX6" fmla="*/ 430907 w 3613150"/>
                  <a:gd name="connsiteY6" fmla="*/ 385678 h 1142452"/>
                  <a:gd name="connsiteX7" fmla="*/ 602357 w 3613150"/>
                  <a:gd name="connsiteY7" fmla="*/ 466642 h 1142452"/>
                  <a:gd name="connsiteX8" fmla="*/ 699293 w 3613150"/>
                  <a:gd name="connsiteY8" fmla="*/ 665956 h 1142452"/>
                  <a:gd name="connsiteX9" fmla="*/ 751682 w 3613150"/>
                  <a:gd name="connsiteY9" fmla="*/ 761207 h 1142452"/>
                  <a:gd name="connsiteX10" fmla="*/ 846931 w 3613150"/>
                  <a:gd name="connsiteY10" fmla="*/ 868363 h 1142452"/>
                  <a:gd name="connsiteX11" fmla="*/ 990600 w 3613150"/>
                  <a:gd name="connsiteY11" fmla="*/ 966788 h 1142452"/>
                  <a:gd name="connsiteX12" fmla="*/ 1158875 w 3613150"/>
                  <a:gd name="connsiteY12" fmla="*/ 1017587 h 1142452"/>
                  <a:gd name="connsiteX13" fmla="*/ 1266726 w 3613150"/>
                  <a:gd name="connsiteY13" fmla="*/ 928603 h 1142452"/>
                  <a:gd name="connsiteX14" fmla="*/ 1400076 w 3613150"/>
                  <a:gd name="connsiteY14" fmla="*/ 811922 h 1142452"/>
                  <a:gd name="connsiteX15" fmla="*/ 1509614 w 3613150"/>
                  <a:gd name="connsiteY15" fmla="*/ 776202 h 1142452"/>
                  <a:gd name="connsiteX16" fmla="*/ 1533426 w 3613150"/>
                  <a:gd name="connsiteY16" fmla="*/ 792871 h 1142452"/>
                  <a:gd name="connsiteX17" fmla="*/ 1633438 w 3613150"/>
                  <a:gd name="connsiteY17" fmla="*/ 895265 h 1142452"/>
                  <a:gd name="connsiteX18" fmla="*/ 1728689 w 3613150"/>
                  <a:gd name="connsiteY18" fmla="*/ 952415 h 1142452"/>
                  <a:gd name="connsiteX19" fmla="*/ 1835150 w 3613150"/>
                  <a:gd name="connsiteY19" fmla="*/ 1010444 h 1142452"/>
                  <a:gd name="connsiteX20" fmla="*/ 1600200 w 3613150"/>
                  <a:gd name="connsiteY20" fmla="*/ 1136650 h 1142452"/>
                  <a:gd name="connsiteX21" fmla="*/ 1987550 w 3613150"/>
                  <a:gd name="connsiteY21" fmla="*/ 1111250 h 1142452"/>
                  <a:gd name="connsiteX22" fmla="*/ 2349500 w 3613150"/>
                  <a:gd name="connsiteY22" fmla="*/ 1022350 h 1142452"/>
                  <a:gd name="connsiteX23" fmla="*/ 2736850 w 3613150"/>
                  <a:gd name="connsiteY23" fmla="*/ 914400 h 1142452"/>
                  <a:gd name="connsiteX24" fmla="*/ 3003550 w 3613150"/>
                  <a:gd name="connsiteY24" fmla="*/ 755650 h 1142452"/>
                  <a:gd name="connsiteX25" fmla="*/ 3257550 w 3613150"/>
                  <a:gd name="connsiteY25" fmla="*/ 546100 h 1142452"/>
                  <a:gd name="connsiteX26" fmla="*/ 3454400 w 3613150"/>
                  <a:gd name="connsiteY26" fmla="*/ 298450 h 1142452"/>
                  <a:gd name="connsiteX27" fmla="*/ 3613150 w 3613150"/>
                  <a:gd name="connsiteY27" fmla="*/ 0 h 1142452"/>
                  <a:gd name="connsiteX28" fmla="*/ 3613150 w 3613150"/>
                  <a:gd name="connsiteY28" fmla="*/ 0 h 1142452"/>
                  <a:gd name="connsiteX0" fmla="*/ 0 w 3613150"/>
                  <a:gd name="connsiteY0" fmla="*/ 1041400 h 1142452"/>
                  <a:gd name="connsiteX1" fmla="*/ 122237 w 3613150"/>
                  <a:gd name="connsiteY1" fmla="*/ 850106 h 1142452"/>
                  <a:gd name="connsiteX2" fmla="*/ 215106 w 3613150"/>
                  <a:gd name="connsiteY2" fmla="*/ 717550 h 1142452"/>
                  <a:gd name="connsiteX3" fmla="*/ 209452 w 3613150"/>
                  <a:gd name="connsiteY3" fmla="*/ 559510 h 1142452"/>
                  <a:gd name="connsiteX4" fmla="*/ 183257 w 3613150"/>
                  <a:gd name="connsiteY4" fmla="*/ 414254 h 1142452"/>
                  <a:gd name="connsiteX5" fmla="*/ 292795 w 3613150"/>
                  <a:gd name="connsiteY5" fmla="*/ 345198 h 1142452"/>
                  <a:gd name="connsiteX6" fmla="*/ 430907 w 3613150"/>
                  <a:gd name="connsiteY6" fmla="*/ 385678 h 1142452"/>
                  <a:gd name="connsiteX7" fmla="*/ 602357 w 3613150"/>
                  <a:gd name="connsiteY7" fmla="*/ 466642 h 1142452"/>
                  <a:gd name="connsiteX8" fmla="*/ 699293 w 3613150"/>
                  <a:gd name="connsiteY8" fmla="*/ 665956 h 1142452"/>
                  <a:gd name="connsiteX9" fmla="*/ 751682 w 3613150"/>
                  <a:gd name="connsiteY9" fmla="*/ 761207 h 1142452"/>
                  <a:gd name="connsiteX10" fmla="*/ 846931 w 3613150"/>
                  <a:gd name="connsiteY10" fmla="*/ 868363 h 1142452"/>
                  <a:gd name="connsiteX11" fmla="*/ 990600 w 3613150"/>
                  <a:gd name="connsiteY11" fmla="*/ 966788 h 1142452"/>
                  <a:gd name="connsiteX12" fmla="*/ 1158875 w 3613150"/>
                  <a:gd name="connsiteY12" fmla="*/ 1017587 h 1142452"/>
                  <a:gd name="connsiteX13" fmla="*/ 1266726 w 3613150"/>
                  <a:gd name="connsiteY13" fmla="*/ 928603 h 1142452"/>
                  <a:gd name="connsiteX14" fmla="*/ 1400076 w 3613150"/>
                  <a:gd name="connsiteY14" fmla="*/ 811922 h 1142452"/>
                  <a:gd name="connsiteX15" fmla="*/ 1509614 w 3613150"/>
                  <a:gd name="connsiteY15" fmla="*/ 776202 h 1142452"/>
                  <a:gd name="connsiteX16" fmla="*/ 1533426 w 3613150"/>
                  <a:gd name="connsiteY16" fmla="*/ 792871 h 1142452"/>
                  <a:gd name="connsiteX17" fmla="*/ 1633438 w 3613150"/>
                  <a:gd name="connsiteY17" fmla="*/ 895265 h 1142452"/>
                  <a:gd name="connsiteX18" fmla="*/ 1712020 w 3613150"/>
                  <a:gd name="connsiteY18" fmla="*/ 952415 h 1142452"/>
                  <a:gd name="connsiteX19" fmla="*/ 1835150 w 3613150"/>
                  <a:gd name="connsiteY19" fmla="*/ 1010444 h 1142452"/>
                  <a:gd name="connsiteX20" fmla="*/ 1600200 w 3613150"/>
                  <a:gd name="connsiteY20" fmla="*/ 1136650 h 1142452"/>
                  <a:gd name="connsiteX21" fmla="*/ 1987550 w 3613150"/>
                  <a:gd name="connsiteY21" fmla="*/ 1111250 h 1142452"/>
                  <a:gd name="connsiteX22" fmla="*/ 2349500 w 3613150"/>
                  <a:gd name="connsiteY22" fmla="*/ 1022350 h 1142452"/>
                  <a:gd name="connsiteX23" fmla="*/ 2736850 w 3613150"/>
                  <a:gd name="connsiteY23" fmla="*/ 914400 h 1142452"/>
                  <a:gd name="connsiteX24" fmla="*/ 3003550 w 3613150"/>
                  <a:gd name="connsiteY24" fmla="*/ 755650 h 1142452"/>
                  <a:gd name="connsiteX25" fmla="*/ 3257550 w 3613150"/>
                  <a:gd name="connsiteY25" fmla="*/ 546100 h 1142452"/>
                  <a:gd name="connsiteX26" fmla="*/ 3454400 w 3613150"/>
                  <a:gd name="connsiteY26" fmla="*/ 298450 h 1142452"/>
                  <a:gd name="connsiteX27" fmla="*/ 3613150 w 3613150"/>
                  <a:gd name="connsiteY27" fmla="*/ 0 h 1142452"/>
                  <a:gd name="connsiteX28" fmla="*/ 3613150 w 3613150"/>
                  <a:gd name="connsiteY28" fmla="*/ 0 h 1142452"/>
                  <a:gd name="connsiteX0" fmla="*/ 0 w 3613150"/>
                  <a:gd name="connsiteY0" fmla="*/ 1041400 h 1142452"/>
                  <a:gd name="connsiteX1" fmla="*/ 122237 w 3613150"/>
                  <a:gd name="connsiteY1" fmla="*/ 850106 h 1142452"/>
                  <a:gd name="connsiteX2" fmla="*/ 215106 w 3613150"/>
                  <a:gd name="connsiteY2" fmla="*/ 717550 h 1142452"/>
                  <a:gd name="connsiteX3" fmla="*/ 209452 w 3613150"/>
                  <a:gd name="connsiteY3" fmla="*/ 559510 h 1142452"/>
                  <a:gd name="connsiteX4" fmla="*/ 183257 w 3613150"/>
                  <a:gd name="connsiteY4" fmla="*/ 414254 h 1142452"/>
                  <a:gd name="connsiteX5" fmla="*/ 292795 w 3613150"/>
                  <a:gd name="connsiteY5" fmla="*/ 345198 h 1142452"/>
                  <a:gd name="connsiteX6" fmla="*/ 430907 w 3613150"/>
                  <a:gd name="connsiteY6" fmla="*/ 385678 h 1142452"/>
                  <a:gd name="connsiteX7" fmla="*/ 602357 w 3613150"/>
                  <a:gd name="connsiteY7" fmla="*/ 466642 h 1142452"/>
                  <a:gd name="connsiteX8" fmla="*/ 699293 w 3613150"/>
                  <a:gd name="connsiteY8" fmla="*/ 665956 h 1142452"/>
                  <a:gd name="connsiteX9" fmla="*/ 751682 w 3613150"/>
                  <a:gd name="connsiteY9" fmla="*/ 761207 h 1142452"/>
                  <a:gd name="connsiteX10" fmla="*/ 846931 w 3613150"/>
                  <a:gd name="connsiteY10" fmla="*/ 868363 h 1142452"/>
                  <a:gd name="connsiteX11" fmla="*/ 990600 w 3613150"/>
                  <a:gd name="connsiteY11" fmla="*/ 966788 h 1142452"/>
                  <a:gd name="connsiteX12" fmla="*/ 1158875 w 3613150"/>
                  <a:gd name="connsiteY12" fmla="*/ 1017587 h 1142452"/>
                  <a:gd name="connsiteX13" fmla="*/ 1266726 w 3613150"/>
                  <a:gd name="connsiteY13" fmla="*/ 928603 h 1142452"/>
                  <a:gd name="connsiteX14" fmla="*/ 1400076 w 3613150"/>
                  <a:gd name="connsiteY14" fmla="*/ 811922 h 1142452"/>
                  <a:gd name="connsiteX15" fmla="*/ 1509614 w 3613150"/>
                  <a:gd name="connsiteY15" fmla="*/ 776202 h 1142452"/>
                  <a:gd name="connsiteX16" fmla="*/ 1533426 w 3613150"/>
                  <a:gd name="connsiteY16" fmla="*/ 792871 h 1142452"/>
                  <a:gd name="connsiteX17" fmla="*/ 1633438 w 3613150"/>
                  <a:gd name="connsiteY17" fmla="*/ 895265 h 1142452"/>
                  <a:gd name="connsiteX18" fmla="*/ 1712020 w 3613150"/>
                  <a:gd name="connsiteY18" fmla="*/ 952415 h 1142452"/>
                  <a:gd name="connsiteX19" fmla="*/ 1835150 w 3613150"/>
                  <a:gd name="connsiteY19" fmla="*/ 1010444 h 1142452"/>
                  <a:gd name="connsiteX20" fmla="*/ 1600200 w 3613150"/>
                  <a:gd name="connsiteY20" fmla="*/ 1136650 h 1142452"/>
                  <a:gd name="connsiteX21" fmla="*/ 1987550 w 3613150"/>
                  <a:gd name="connsiteY21" fmla="*/ 1111250 h 1142452"/>
                  <a:gd name="connsiteX22" fmla="*/ 2349500 w 3613150"/>
                  <a:gd name="connsiteY22" fmla="*/ 1022350 h 1142452"/>
                  <a:gd name="connsiteX23" fmla="*/ 2736850 w 3613150"/>
                  <a:gd name="connsiteY23" fmla="*/ 914400 h 1142452"/>
                  <a:gd name="connsiteX24" fmla="*/ 3003550 w 3613150"/>
                  <a:gd name="connsiteY24" fmla="*/ 755650 h 1142452"/>
                  <a:gd name="connsiteX25" fmla="*/ 3257550 w 3613150"/>
                  <a:gd name="connsiteY25" fmla="*/ 546100 h 1142452"/>
                  <a:gd name="connsiteX26" fmla="*/ 3454400 w 3613150"/>
                  <a:gd name="connsiteY26" fmla="*/ 298450 h 1142452"/>
                  <a:gd name="connsiteX27" fmla="*/ 3613150 w 3613150"/>
                  <a:gd name="connsiteY27" fmla="*/ 0 h 1142452"/>
                  <a:gd name="connsiteX28" fmla="*/ 3613150 w 3613150"/>
                  <a:gd name="connsiteY28" fmla="*/ 0 h 1142452"/>
                  <a:gd name="connsiteX0" fmla="*/ 0 w 3613150"/>
                  <a:gd name="connsiteY0" fmla="*/ 1041400 h 1142452"/>
                  <a:gd name="connsiteX1" fmla="*/ 122237 w 3613150"/>
                  <a:gd name="connsiteY1" fmla="*/ 850106 h 1142452"/>
                  <a:gd name="connsiteX2" fmla="*/ 215106 w 3613150"/>
                  <a:gd name="connsiteY2" fmla="*/ 717550 h 1142452"/>
                  <a:gd name="connsiteX3" fmla="*/ 209452 w 3613150"/>
                  <a:gd name="connsiteY3" fmla="*/ 559510 h 1142452"/>
                  <a:gd name="connsiteX4" fmla="*/ 183257 w 3613150"/>
                  <a:gd name="connsiteY4" fmla="*/ 414254 h 1142452"/>
                  <a:gd name="connsiteX5" fmla="*/ 292795 w 3613150"/>
                  <a:gd name="connsiteY5" fmla="*/ 345198 h 1142452"/>
                  <a:gd name="connsiteX6" fmla="*/ 430907 w 3613150"/>
                  <a:gd name="connsiteY6" fmla="*/ 385678 h 1142452"/>
                  <a:gd name="connsiteX7" fmla="*/ 602357 w 3613150"/>
                  <a:gd name="connsiteY7" fmla="*/ 466642 h 1142452"/>
                  <a:gd name="connsiteX8" fmla="*/ 699293 w 3613150"/>
                  <a:gd name="connsiteY8" fmla="*/ 665956 h 1142452"/>
                  <a:gd name="connsiteX9" fmla="*/ 751682 w 3613150"/>
                  <a:gd name="connsiteY9" fmla="*/ 761207 h 1142452"/>
                  <a:gd name="connsiteX10" fmla="*/ 846931 w 3613150"/>
                  <a:gd name="connsiteY10" fmla="*/ 868363 h 1142452"/>
                  <a:gd name="connsiteX11" fmla="*/ 990600 w 3613150"/>
                  <a:gd name="connsiteY11" fmla="*/ 966788 h 1142452"/>
                  <a:gd name="connsiteX12" fmla="*/ 1158875 w 3613150"/>
                  <a:gd name="connsiteY12" fmla="*/ 1017587 h 1142452"/>
                  <a:gd name="connsiteX13" fmla="*/ 1266726 w 3613150"/>
                  <a:gd name="connsiteY13" fmla="*/ 928603 h 1142452"/>
                  <a:gd name="connsiteX14" fmla="*/ 1400076 w 3613150"/>
                  <a:gd name="connsiteY14" fmla="*/ 811922 h 1142452"/>
                  <a:gd name="connsiteX15" fmla="*/ 1509614 w 3613150"/>
                  <a:gd name="connsiteY15" fmla="*/ 776202 h 1142452"/>
                  <a:gd name="connsiteX16" fmla="*/ 1533426 w 3613150"/>
                  <a:gd name="connsiteY16" fmla="*/ 792871 h 1142452"/>
                  <a:gd name="connsiteX17" fmla="*/ 1633438 w 3613150"/>
                  <a:gd name="connsiteY17" fmla="*/ 895265 h 1142452"/>
                  <a:gd name="connsiteX18" fmla="*/ 1712020 w 3613150"/>
                  <a:gd name="connsiteY18" fmla="*/ 952415 h 1142452"/>
                  <a:gd name="connsiteX19" fmla="*/ 1835150 w 3613150"/>
                  <a:gd name="connsiteY19" fmla="*/ 1010444 h 1142452"/>
                  <a:gd name="connsiteX20" fmla="*/ 1600200 w 3613150"/>
                  <a:gd name="connsiteY20" fmla="*/ 1136650 h 1142452"/>
                  <a:gd name="connsiteX21" fmla="*/ 1987550 w 3613150"/>
                  <a:gd name="connsiteY21" fmla="*/ 1111250 h 1142452"/>
                  <a:gd name="connsiteX22" fmla="*/ 2349500 w 3613150"/>
                  <a:gd name="connsiteY22" fmla="*/ 1022350 h 1142452"/>
                  <a:gd name="connsiteX23" fmla="*/ 2736850 w 3613150"/>
                  <a:gd name="connsiteY23" fmla="*/ 914400 h 1142452"/>
                  <a:gd name="connsiteX24" fmla="*/ 3003550 w 3613150"/>
                  <a:gd name="connsiteY24" fmla="*/ 755650 h 1142452"/>
                  <a:gd name="connsiteX25" fmla="*/ 3257550 w 3613150"/>
                  <a:gd name="connsiteY25" fmla="*/ 546100 h 1142452"/>
                  <a:gd name="connsiteX26" fmla="*/ 3454400 w 3613150"/>
                  <a:gd name="connsiteY26" fmla="*/ 298450 h 1142452"/>
                  <a:gd name="connsiteX27" fmla="*/ 3613150 w 3613150"/>
                  <a:gd name="connsiteY27" fmla="*/ 0 h 1142452"/>
                  <a:gd name="connsiteX28" fmla="*/ 3613150 w 3613150"/>
                  <a:gd name="connsiteY28" fmla="*/ 0 h 1142452"/>
                  <a:gd name="connsiteX0" fmla="*/ 0 w 3613150"/>
                  <a:gd name="connsiteY0" fmla="*/ 1041400 h 1111296"/>
                  <a:gd name="connsiteX1" fmla="*/ 122237 w 3613150"/>
                  <a:gd name="connsiteY1" fmla="*/ 850106 h 1111296"/>
                  <a:gd name="connsiteX2" fmla="*/ 215106 w 3613150"/>
                  <a:gd name="connsiteY2" fmla="*/ 717550 h 1111296"/>
                  <a:gd name="connsiteX3" fmla="*/ 209452 w 3613150"/>
                  <a:gd name="connsiteY3" fmla="*/ 559510 h 1111296"/>
                  <a:gd name="connsiteX4" fmla="*/ 183257 w 3613150"/>
                  <a:gd name="connsiteY4" fmla="*/ 414254 h 1111296"/>
                  <a:gd name="connsiteX5" fmla="*/ 292795 w 3613150"/>
                  <a:gd name="connsiteY5" fmla="*/ 345198 h 1111296"/>
                  <a:gd name="connsiteX6" fmla="*/ 430907 w 3613150"/>
                  <a:gd name="connsiteY6" fmla="*/ 385678 h 1111296"/>
                  <a:gd name="connsiteX7" fmla="*/ 602357 w 3613150"/>
                  <a:gd name="connsiteY7" fmla="*/ 466642 h 1111296"/>
                  <a:gd name="connsiteX8" fmla="*/ 699293 w 3613150"/>
                  <a:gd name="connsiteY8" fmla="*/ 665956 h 1111296"/>
                  <a:gd name="connsiteX9" fmla="*/ 751682 w 3613150"/>
                  <a:gd name="connsiteY9" fmla="*/ 761207 h 1111296"/>
                  <a:gd name="connsiteX10" fmla="*/ 846931 w 3613150"/>
                  <a:gd name="connsiteY10" fmla="*/ 868363 h 1111296"/>
                  <a:gd name="connsiteX11" fmla="*/ 990600 w 3613150"/>
                  <a:gd name="connsiteY11" fmla="*/ 966788 h 1111296"/>
                  <a:gd name="connsiteX12" fmla="*/ 1158875 w 3613150"/>
                  <a:gd name="connsiteY12" fmla="*/ 1017587 h 1111296"/>
                  <a:gd name="connsiteX13" fmla="*/ 1266726 w 3613150"/>
                  <a:gd name="connsiteY13" fmla="*/ 928603 h 1111296"/>
                  <a:gd name="connsiteX14" fmla="*/ 1400076 w 3613150"/>
                  <a:gd name="connsiteY14" fmla="*/ 811922 h 1111296"/>
                  <a:gd name="connsiteX15" fmla="*/ 1509614 w 3613150"/>
                  <a:gd name="connsiteY15" fmla="*/ 776202 h 1111296"/>
                  <a:gd name="connsiteX16" fmla="*/ 1533426 w 3613150"/>
                  <a:gd name="connsiteY16" fmla="*/ 792871 h 1111296"/>
                  <a:gd name="connsiteX17" fmla="*/ 1633438 w 3613150"/>
                  <a:gd name="connsiteY17" fmla="*/ 895265 h 1111296"/>
                  <a:gd name="connsiteX18" fmla="*/ 1712020 w 3613150"/>
                  <a:gd name="connsiteY18" fmla="*/ 952415 h 1111296"/>
                  <a:gd name="connsiteX19" fmla="*/ 1835150 w 3613150"/>
                  <a:gd name="connsiteY19" fmla="*/ 1010444 h 1111296"/>
                  <a:gd name="connsiteX20" fmla="*/ 1909762 w 3613150"/>
                  <a:gd name="connsiteY20" fmla="*/ 1034256 h 1111296"/>
                  <a:gd name="connsiteX21" fmla="*/ 1987550 w 3613150"/>
                  <a:gd name="connsiteY21" fmla="*/ 1111250 h 1111296"/>
                  <a:gd name="connsiteX22" fmla="*/ 2349500 w 3613150"/>
                  <a:gd name="connsiteY22" fmla="*/ 1022350 h 1111296"/>
                  <a:gd name="connsiteX23" fmla="*/ 2736850 w 3613150"/>
                  <a:gd name="connsiteY23" fmla="*/ 914400 h 1111296"/>
                  <a:gd name="connsiteX24" fmla="*/ 3003550 w 3613150"/>
                  <a:gd name="connsiteY24" fmla="*/ 755650 h 1111296"/>
                  <a:gd name="connsiteX25" fmla="*/ 3257550 w 3613150"/>
                  <a:gd name="connsiteY25" fmla="*/ 546100 h 1111296"/>
                  <a:gd name="connsiteX26" fmla="*/ 3454400 w 3613150"/>
                  <a:gd name="connsiteY26" fmla="*/ 298450 h 1111296"/>
                  <a:gd name="connsiteX27" fmla="*/ 3613150 w 3613150"/>
                  <a:gd name="connsiteY27" fmla="*/ 0 h 1111296"/>
                  <a:gd name="connsiteX28" fmla="*/ 3613150 w 3613150"/>
                  <a:gd name="connsiteY28" fmla="*/ 0 h 1111296"/>
                  <a:gd name="connsiteX0" fmla="*/ 0 w 3613150"/>
                  <a:gd name="connsiteY0" fmla="*/ 1041400 h 1111299"/>
                  <a:gd name="connsiteX1" fmla="*/ 122237 w 3613150"/>
                  <a:gd name="connsiteY1" fmla="*/ 850106 h 1111299"/>
                  <a:gd name="connsiteX2" fmla="*/ 215106 w 3613150"/>
                  <a:gd name="connsiteY2" fmla="*/ 717550 h 1111299"/>
                  <a:gd name="connsiteX3" fmla="*/ 209452 w 3613150"/>
                  <a:gd name="connsiteY3" fmla="*/ 559510 h 1111299"/>
                  <a:gd name="connsiteX4" fmla="*/ 183257 w 3613150"/>
                  <a:gd name="connsiteY4" fmla="*/ 414254 h 1111299"/>
                  <a:gd name="connsiteX5" fmla="*/ 292795 w 3613150"/>
                  <a:gd name="connsiteY5" fmla="*/ 345198 h 1111299"/>
                  <a:gd name="connsiteX6" fmla="*/ 430907 w 3613150"/>
                  <a:gd name="connsiteY6" fmla="*/ 385678 h 1111299"/>
                  <a:gd name="connsiteX7" fmla="*/ 602357 w 3613150"/>
                  <a:gd name="connsiteY7" fmla="*/ 466642 h 1111299"/>
                  <a:gd name="connsiteX8" fmla="*/ 699293 w 3613150"/>
                  <a:gd name="connsiteY8" fmla="*/ 665956 h 1111299"/>
                  <a:gd name="connsiteX9" fmla="*/ 751682 w 3613150"/>
                  <a:gd name="connsiteY9" fmla="*/ 761207 h 1111299"/>
                  <a:gd name="connsiteX10" fmla="*/ 846931 w 3613150"/>
                  <a:gd name="connsiteY10" fmla="*/ 868363 h 1111299"/>
                  <a:gd name="connsiteX11" fmla="*/ 990600 w 3613150"/>
                  <a:gd name="connsiteY11" fmla="*/ 966788 h 1111299"/>
                  <a:gd name="connsiteX12" fmla="*/ 1158875 w 3613150"/>
                  <a:gd name="connsiteY12" fmla="*/ 1017587 h 1111299"/>
                  <a:gd name="connsiteX13" fmla="*/ 1266726 w 3613150"/>
                  <a:gd name="connsiteY13" fmla="*/ 928603 h 1111299"/>
                  <a:gd name="connsiteX14" fmla="*/ 1400076 w 3613150"/>
                  <a:gd name="connsiteY14" fmla="*/ 811922 h 1111299"/>
                  <a:gd name="connsiteX15" fmla="*/ 1509614 w 3613150"/>
                  <a:gd name="connsiteY15" fmla="*/ 776202 h 1111299"/>
                  <a:gd name="connsiteX16" fmla="*/ 1533426 w 3613150"/>
                  <a:gd name="connsiteY16" fmla="*/ 792871 h 1111299"/>
                  <a:gd name="connsiteX17" fmla="*/ 1633438 w 3613150"/>
                  <a:gd name="connsiteY17" fmla="*/ 895265 h 1111299"/>
                  <a:gd name="connsiteX18" fmla="*/ 1712020 w 3613150"/>
                  <a:gd name="connsiteY18" fmla="*/ 952415 h 1111299"/>
                  <a:gd name="connsiteX19" fmla="*/ 1801812 w 3613150"/>
                  <a:gd name="connsiteY19" fmla="*/ 989013 h 1111299"/>
                  <a:gd name="connsiteX20" fmla="*/ 1909762 w 3613150"/>
                  <a:gd name="connsiteY20" fmla="*/ 1034256 h 1111299"/>
                  <a:gd name="connsiteX21" fmla="*/ 1987550 w 3613150"/>
                  <a:gd name="connsiteY21" fmla="*/ 1111250 h 1111299"/>
                  <a:gd name="connsiteX22" fmla="*/ 2349500 w 3613150"/>
                  <a:gd name="connsiteY22" fmla="*/ 1022350 h 1111299"/>
                  <a:gd name="connsiteX23" fmla="*/ 2736850 w 3613150"/>
                  <a:gd name="connsiteY23" fmla="*/ 914400 h 1111299"/>
                  <a:gd name="connsiteX24" fmla="*/ 3003550 w 3613150"/>
                  <a:gd name="connsiteY24" fmla="*/ 755650 h 1111299"/>
                  <a:gd name="connsiteX25" fmla="*/ 3257550 w 3613150"/>
                  <a:gd name="connsiteY25" fmla="*/ 546100 h 1111299"/>
                  <a:gd name="connsiteX26" fmla="*/ 3454400 w 3613150"/>
                  <a:gd name="connsiteY26" fmla="*/ 298450 h 1111299"/>
                  <a:gd name="connsiteX27" fmla="*/ 3613150 w 3613150"/>
                  <a:gd name="connsiteY27" fmla="*/ 0 h 1111299"/>
                  <a:gd name="connsiteX28" fmla="*/ 3613150 w 3613150"/>
                  <a:gd name="connsiteY28" fmla="*/ 0 h 1111299"/>
                  <a:gd name="connsiteX0" fmla="*/ 0 w 3613150"/>
                  <a:gd name="connsiteY0" fmla="*/ 1041400 h 1111299"/>
                  <a:gd name="connsiteX1" fmla="*/ 122237 w 3613150"/>
                  <a:gd name="connsiteY1" fmla="*/ 850106 h 1111299"/>
                  <a:gd name="connsiteX2" fmla="*/ 215106 w 3613150"/>
                  <a:gd name="connsiteY2" fmla="*/ 717550 h 1111299"/>
                  <a:gd name="connsiteX3" fmla="*/ 209452 w 3613150"/>
                  <a:gd name="connsiteY3" fmla="*/ 559510 h 1111299"/>
                  <a:gd name="connsiteX4" fmla="*/ 183257 w 3613150"/>
                  <a:gd name="connsiteY4" fmla="*/ 414254 h 1111299"/>
                  <a:gd name="connsiteX5" fmla="*/ 292795 w 3613150"/>
                  <a:gd name="connsiteY5" fmla="*/ 345198 h 1111299"/>
                  <a:gd name="connsiteX6" fmla="*/ 430907 w 3613150"/>
                  <a:gd name="connsiteY6" fmla="*/ 385678 h 1111299"/>
                  <a:gd name="connsiteX7" fmla="*/ 602357 w 3613150"/>
                  <a:gd name="connsiteY7" fmla="*/ 466642 h 1111299"/>
                  <a:gd name="connsiteX8" fmla="*/ 699293 w 3613150"/>
                  <a:gd name="connsiteY8" fmla="*/ 665956 h 1111299"/>
                  <a:gd name="connsiteX9" fmla="*/ 751682 w 3613150"/>
                  <a:gd name="connsiteY9" fmla="*/ 761207 h 1111299"/>
                  <a:gd name="connsiteX10" fmla="*/ 846931 w 3613150"/>
                  <a:gd name="connsiteY10" fmla="*/ 868363 h 1111299"/>
                  <a:gd name="connsiteX11" fmla="*/ 990600 w 3613150"/>
                  <a:gd name="connsiteY11" fmla="*/ 966788 h 1111299"/>
                  <a:gd name="connsiteX12" fmla="*/ 1130300 w 3613150"/>
                  <a:gd name="connsiteY12" fmla="*/ 1012824 h 1111299"/>
                  <a:gd name="connsiteX13" fmla="*/ 1266726 w 3613150"/>
                  <a:gd name="connsiteY13" fmla="*/ 928603 h 1111299"/>
                  <a:gd name="connsiteX14" fmla="*/ 1400076 w 3613150"/>
                  <a:gd name="connsiteY14" fmla="*/ 811922 h 1111299"/>
                  <a:gd name="connsiteX15" fmla="*/ 1509614 w 3613150"/>
                  <a:gd name="connsiteY15" fmla="*/ 776202 h 1111299"/>
                  <a:gd name="connsiteX16" fmla="*/ 1533426 w 3613150"/>
                  <a:gd name="connsiteY16" fmla="*/ 792871 h 1111299"/>
                  <a:gd name="connsiteX17" fmla="*/ 1633438 w 3613150"/>
                  <a:gd name="connsiteY17" fmla="*/ 895265 h 1111299"/>
                  <a:gd name="connsiteX18" fmla="*/ 1712020 w 3613150"/>
                  <a:gd name="connsiteY18" fmla="*/ 952415 h 1111299"/>
                  <a:gd name="connsiteX19" fmla="*/ 1801812 w 3613150"/>
                  <a:gd name="connsiteY19" fmla="*/ 989013 h 1111299"/>
                  <a:gd name="connsiteX20" fmla="*/ 1909762 w 3613150"/>
                  <a:gd name="connsiteY20" fmla="*/ 1034256 h 1111299"/>
                  <a:gd name="connsiteX21" fmla="*/ 1987550 w 3613150"/>
                  <a:gd name="connsiteY21" fmla="*/ 1111250 h 1111299"/>
                  <a:gd name="connsiteX22" fmla="*/ 2349500 w 3613150"/>
                  <a:gd name="connsiteY22" fmla="*/ 1022350 h 1111299"/>
                  <a:gd name="connsiteX23" fmla="*/ 2736850 w 3613150"/>
                  <a:gd name="connsiteY23" fmla="*/ 914400 h 1111299"/>
                  <a:gd name="connsiteX24" fmla="*/ 3003550 w 3613150"/>
                  <a:gd name="connsiteY24" fmla="*/ 755650 h 1111299"/>
                  <a:gd name="connsiteX25" fmla="*/ 3257550 w 3613150"/>
                  <a:gd name="connsiteY25" fmla="*/ 546100 h 1111299"/>
                  <a:gd name="connsiteX26" fmla="*/ 3454400 w 3613150"/>
                  <a:gd name="connsiteY26" fmla="*/ 298450 h 1111299"/>
                  <a:gd name="connsiteX27" fmla="*/ 3613150 w 3613150"/>
                  <a:gd name="connsiteY27" fmla="*/ 0 h 1111299"/>
                  <a:gd name="connsiteX28" fmla="*/ 3613150 w 3613150"/>
                  <a:gd name="connsiteY28" fmla="*/ 0 h 1111299"/>
                  <a:gd name="connsiteX0" fmla="*/ 0 w 3613150"/>
                  <a:gd name="connsiteY0" fmla="*/ 1041400 h 1111299"/>
                  <a:gd name="connsiteX1" fmla="*/ 122237 w 3613150"/>
                  <a:gd name="connsiteY1" fmla="*/ 850106 h 1111299"/>
                  <a:gd name="connsiteX2" fmla="*/ 215106 w 3613150"/>
                  <a:gd name="connsiteY2" fmla="*/ 717550 h 1111299"/>
                  <a:gd name="connsiteX3" fmla="*/ 209452 w 3613150"/>
                  <a:gd name="connsiteY3" fmla="*/ 559510 h 1111299"/>
                  <a:gd name="connsiteX4" fmla="*/ 183257 w 3613150"/>
                  <a:gd name="connsiteY4" fmla="*/ 414254 h 1111299"/>
                  <a:gd name="connsiteX5" fmla="*/ 292795 w 3613150"/>
                  <a:gd name="connsiteY5" fmla="*/ 345198 h 1111299"/>
                  <a:gd name="connsiteX6" fmla="*/ 430907 w 3613150"/>
                  <a:gd name="connsiteY6" fmla="*/ 385678 h 1111299"/>
                  <a:gd name="connsiteX7" fmla="*/ 602357 w 3613150"/>
                  <a:gd name="connsiteY7" fmla="*/ 466642 h 1111299"/>
                  <a:gd name="connsiteX8" fmla="*/ 699293 w 3613150"/>
                  <a:gd name="connsiteY8" fmla="*/ 665956 h 1111299"/>
                  <a:gd name="connsiteX9" fmla="*/ 751682 w 3613150"/>
                  <a:gd name="connsiteY9" fmla="*/ 761207 h 1111299"/>
                  <a:gd name="connsiteX10" fmla="*/ 846931 w 3613150"/>
                  <a:gd name="connsiteY10" fmla="*/ 868363 h 1111299"/>
                  <a:gd name="connsiteX11" fmla="*/ 990600 w 3613150"/>
                  <a:gd name="connsiteY11" fmla="*/ 966788 h 1111299"/>
                  <a:gd name="connsiteX12" fmla="*/ 1113631 w 3613150"/>
                  <a:gd name="connsiteY12" fmla="*/ 1019968 h 1111299"/>
                  <a:gd name="connsiteX13" fmla="*/ 1266726 w 3613150"/>
                  <a:gd name="connsiteY13" fmla="*/ 928603 h 1111299"/>
                  <a:gd name="connsiteX14" fmla="*/ 1400076 w 3613150"/>
                  <a:gd name="connsiteY14" fmla="*/ 811922 h 1111299"/>
                  <a:gd name="connsiteX15" fmla="*/ 1509614 w 3613150"/>
                  <a:gd name="connsiteY15" fmla="*/ 776202 h 1111299"/>
                  <a:gd name="connsiteX16" fmla="*/ 1533426 w 3613150"/>
                  <a:gd name="connsiteY16" fmla="*/ 792871 h 1111299"/>
                  <a:gd name="connsiteX17" fmla="*/ 1633438 w 3613150"/>
                  <a:gd name="connsiteY17" fmla="*/ 895265 h 1111299"/>
                  <a:gd name="connsiteX18" fmla="*/ 1712020 w 3613150"/>
                  <a:gd name="connsiteY18" fmla="*/ 952415 h 1111299"/>
                  <a:gd name="connsiteX19" fmla="*/ 1801812 w 3613150"/>
                  <a:gd name="connsiteY19" fmla="*/ 989013 h 1111299"/>
                  <a:gd name="connsiteX20" fmla="*/ 1909762 w 3613150"/>
                  <a:gd name="connsiteY20" fmla="*/ 1034256 h 1111299"/>
                  <a:gd name="connsiteX21" fmla="*/ 1987550 w 3613150"/>
                  <a:gd name="connsiteY21" fmla="*/ 1111250 h 1111299"/>
                  <a:gd name="connsiteX22" fmla="*/ 2349500 w 3613150"/>
                  <a:gd name="connsiteY22" fmla="*/ 1022350 h 1111299"/>
                  <a:gd name="connsiteX23" fmla="*/ 2736850 w 3613150"/>
                  <a:gd name="connsiteY23" fmla="*/ 914400 h 1111299"/>
                  <a:gd name="connsiteX24" fmla="*/ 3003550 w 3613150"/>
                  <a:gd name="connsiteY24" fmla="*/ 755650 h 1111299"/>
                  <a:gd name="connsiteX25" fmla="*/ 3257550 w 3613150"/>
                  <a:gd name="connsiteY25" fmla="*/ 546100 h 1111299"/>
                  <a:gd name="connsiteX26" fmla="*/ 3454400 w 3613150"/>
                  <a:gd name="connsiteY26" fmla="*/ 298450 h 1111299"/>
                  <a:gd name="connsiteX27" fmla="*/ 3613150 w 3613150"/>
                  <a:gd name="connsiteY27" fmla="*/ 0 h 1111299"/>
                  <a:gd name="connsiteX28" fmla="*/ 3613150 w 3613150"/>
                  <a:gd name="connsiteY28" fmla="*/ 0 h 1111299"/>
                  <a:gd name="connsiteX0" fmla="*/ 0 w 3613150"/>
                  <a:gd name="connsiteY0" fmla="*/ 1041400 h 1111299"/>
                  <a:gd name="connsiteX1" fmla="*/ 122237 w 3613150"/>
                  <a:gd name="connsiteY1" fmla="*/ 850106 h 1111299"/>
                  <a:gd name="connsiteX2" fmla="*/ 215106 w 3613150"/>
                  <a:gd name="connsiteY2" fmla="*/ 717550 h 1111299"/>
                  <a:gd name="connsiteX3" fmla="*/ 209452 w 3613150"/>
                  <a:gd name="connsiteY3" fmla="*/ 559510 h 1111299"/>
                  <a:gd name="connsiteX4" fmla="*/ 183257 w 3613150"/>
                  <a:gd name="connsiteY4" fmla="*/ 414254 h 1111299"/>
                  <a:gd name="connsiteX5" fmla="*/ 292795 w 3613150"/>
                  <a:gd name="connsiteY5" fmla="*/ 345198 h 1111299"/>
                  <a:gd name="connsiteX6" fmla="*/ 430907 w 3613150"/>
                  <a:gd name="connsiteY6" fmla="*/ 385678 h 1111299"/>
                  <a:gd name="connsiteX7" fmla="*/ 602357 w 3613150"/>
                  <a:gd name="connsiteY7" fmla="*/ 466642 h 1111299"/>
                  <a:gd name="connsiteX8" fmla="*/ 699293 w 3613150"/>
                  <a:gd name="connsiteY8" fmla="*/ 665956 h 1111299"/>
                  <a:gd name="connsiteX9" fmla="*/ 751682 w 3613150"/>
                  <a:gd name="connsiteY9" fmla="*/ 761207 h 1111299"/>
                  <a:gd name="connsiteX10" fmla="*/ 846931 w 3613150"/>
                  <a:gd name="connsiteY10" fmla="*/ 868363 h 1111299"/>
                  <a:gd name="connsiteX11" fmla="*/ 990600 w 3613150"/>
                  <a:gd name="connsiteY11" fmla="*/ 966788 h 1111299"/>
                  <a:gd name="connsiteX12" fmla="*/ 1113631 w 3613150"/>
                  <a:gd name="connsiteY12" fmla="*/ 1019968 h 1111299"/>
                  <a:gd name="connsiteX13" fmla="*/ 1250057 w 3613150"/>
                  <a:gd name="connsiteY13" fmla="*/ 933366 h 1111299"/>
                  <a:gd name="connsiteX14" fmla="*/ 1400076 w 3613150"/>
                  <a:gd name="connsiteY14" fmla="*/ 811922 h 1111299"/>
                  <a:gd name="connsiteX15" fmla="*/ 1509614 w 3613150"/>
                  <a:gd name="connsiteY15" fmla="*/ 776202 h 1111299"/>
                  <a:gd name="connsiteX16" fmla="*/ 1533426 w 3613150"/>
                  <a:gd name="connsiteY16" fmla="*/ 792871 h 1111299"/>
                  <a:gd name="connsiteX17" fmla="*/ 1633438 w 3613150"/>
                  <a:gd name="connsiteY17" fmla="*/ 895265 h 1111299"/>
                  <a:gd name="connsiteX18" fmla="*/ 1712020 w 3613150"/>
                  <a:gd name="connsiteY18" fmla="*/ 952415 h 1111299"/>
                  <a:gd name="connsiteX19" fmla="*/ 1801812 w 3613150"/>
                  <a:gd name="connsiteY19" fmla="*/ 989013 h 1111299"/>
                  <a:gd name="connsiteX20" fmla="*/ 1909762 w 3613150"/>
                  <a:gd name="connsiteY20" fmla="*/ 1034256 h 1111299"/>
                  <a:gd name="connsiteX21" fmla="*/ 1987550 w 3613150"/>
                  <a:gd name="connsiteY21" fmla="*/ 1111250 h 1111299"/>
                  <a:gd name="connsiteX22" fmla="*/ 2349500 w 3613150"/>
                  <a:gd name="connsiteY22" fmla="*/ 1022350 h 1111299"/>
                  <a:gd name="connsiteX23" fmla="*/ 2736850 w 3613150"/>
                  <a:gd name="connsiteY23" fmla="*/ 914400 h 1111299"/>
                  <a:gd name="connsiteX24" fmla="*/ 3003550 w 3613150"/>
                  <a:gd name="connsiteY24" fmla="*/ 755650 h 1111299"/>
                  <a:gd name="connsiteX25" fmla="*/ 3257550 w 3613150"/>
                  <a:gd name="connsiteY25" fmla="*/ 546100 h 1111299"/>
                  <a:gd name="connsiteX26" fmla="*/ 3454400 w 3613150"/>
                  <a:gd name="connsiteY26" fmla="*/ 298450 h 1111299"/>
                  <a:gd name="connsiteX27" fmla="*/ 3613150 w 3613150"/>
                  <a:gd name="connsiteY27" fmla="*/ 0 h 1111299"/>
                  <a:gd name="connsiteX28" fmla="*/ 3613150 w 3613150"/>
                  <a:gd name="connsiteY28" fmla="*/ 0 h 1111299"/>
                  <a:gd name="connsiteX0" fmla="*/ 0 w 3613150"/>
                  <a:gd name="connsiteY0" fmla="*/ 1041400 h 1111299"/>
                  <a:gd name="connsiteX1" fmla="*/ 122237 w 3613150"/>
                  <a:gd name="connsiteY1" fmla="*/ 850106 h 1111299"/>
                  <a:gd name="connsiteX2" fmla="*/ 215106 w 3613150"/>
                  <a:gd name="connsiteY2" fmla="*/ 717550 h 1111299"/>
                  <a:gd name="connsiteX3" fmla="*/ 209452 w 3613150"/>
                  <a:gd name="connsiteY3" fmla="*/ 559510 h 1111299"/>
                  <a:gd name="connsiteX4" fmla="*/ 183257 w 3613150"/>
                  <a:gd name="connsiteY4" fmla="*/ 414254 h 1111299"/>
                  <a:gd name="connsiteX5" fmla="*/ 292795 w 3613150"/>
                  <a:gd name="connsiteY5" fmla="*/ 345198 h 1111299"/>
                  <a:gd name="connsiteX6" fmla="*/ 430907 w 3613150"/>
                  <a:gd name="connsiteY6" fmla="*/ 385678 h 1111299"/>
                  <a:gd name="connsiteX7" fmla="*/ 602357 w 3613150"/>
                  <a:gd name="connsiteY7" fmla="*/ 466642 h 1111299"/>
                  <a:gd name="connsiteX8" fmla="*/ 699293 w 3613150"/>
                  <a:gd name="connsiteY8" fmla="*/ 665956 h 1111299"/>
                  <a:gd name="connsiteX9" fmla="*/ 751682 w 3613150"/>
                  <a:gd name="connsiteY9" fmla="*/ 761207 h 1111299"/>
                  <a:gd name="connsiteX10" fmla="*/ 846931 w 3613150"/>
                  <a:gd name="connsiteY10" fmla="*/ 868363 h 1111299"/>
                  <a:gd name="connsiteX11" fmla="*/ 990600 w 3613150"/>
                  <a:gd name="connsiteY11" fmla="*/ 966788 h 1111299"/>
                  <a:gd name="connsiteX12" fmla="*/ 1113631 w 3613150"/>
                  <a:gd name="connsiteY12" fmla="*/ 1019968 h 1111299"/>
                  <a:gd name="connsiteX13" fmla="*/ 1250057 w 3613150"/>
                  <a:gd name="connsiteY13" fmla="*/ 933366 h 1111299"/>
                  <a:gd name="connsiteX14" fmla="*/ 1400076 w 3613150"/>
                  <a:gd name="connsiteY14" fmla="*/ 811922 h 1111299"/>
                  <a:gd name="connsiteX15" fmla="*/ 1509614 w 3613150"/>
                  <a:gd name="connsiteY15" fmla="*/ 776202 h 1111299"/>
                  <a:gd name="connsiteX16" fmla="*/ 1533426 w 3613150"/>
                  <a:gd name="connsiteY16" fmla="*/ 792871 h 1111299"/>
                  <a:gd name="connsiteX17" fmla="*/ 1633438 w 3613150"/>
                  <a:gd name="connsiteY17" fmla="*/ 895265 h 1111299"/>
                  <a:gd name="connsiteX18" fmla="*/ 1712020 w 3613150"/>
                  <a:gd name="connsiteY18" fmla="*/ 952415 h 1111299"/>
                  <a:gd name="connsiteX19" fmla="*/ 1801812 w 3613150"/>
                  <a:gd name="connsiteY19" fmla="*/ 989013 h 1111299"/>
                  <a:gd name="connsiteX20" fmla="*/ 1909762 w 3613150"/>
                  <a:gd name="connsiteY20" fmla="*/ 1034256 h 1111299"/>
                  <a:gd name="connsiteX21" fmla="*/ 1987550 w 3613150"/>
                  <a:gd name="connsiteY21" fmla="*/ 1111250 h 1111299"/>
                  <a:gd name="connsiteX22" fmla="*/ 2349500 w 3613150"/>
                  <a:gd name="connsiteY22" fmla="*/ 1022350 h 1111299"/>
                  <a:gd name="connsiteX23" fmla="*/ 2736850 w 3613150"/>
                  <a:gd name="connsiteY23" fmla="*/ 914400 h 1111299"/>
                  <a:gd name="connsiteX24" fmla="*/ 3003550 w 3613150"/>
                  <a:gd name="connsiteY24" fmla="*/ 755650 h 1111299"/>
                  <a:gd name="connsiteX25" fmla="*/ 3257550 w 3613150"/>
                  <a:gd name="connsiteY25" fmla="*/ 546100 h 1111299"/>
                  <a:gd name="connsiteX26" fmla="*/ 3454400 w 3613150"/>
                  <a:gd name="connsiteY26" fmla="*/ 298450 h 1111299"/>
                  <a:gd name="connsiteX27" fmla="*/ 3613150 w 3613150"/>
                  <a:gd name="connsiteY27" fmla="*/ 0 h 1111299"/>
                  <a:gd name="connsiteX28" fmla="*/ 3613150 w 3613150"/>
                  <a:gd name="connsiteY28" fmla="*/ 0 h 1111299"/>
                  <a:gd name="connsiteX0" fmla="*/ 0 w 3613150"/>
                  <a:gd name="connsiteY0" fmla="*/ 1041400 h 1111299"/>
                  <a:gd name="connsiteX1" fmla="*/ 122237 w 3613150"/>
                  <a:gd name="connsiteY1" fmla="*/ 850106 h 1111299"/>
                  <a:gd name="connsiteX2" fmla="*/ 215106 w 3613150"/>
                  <a:gd name="connsiteY2" fmla="*/ 717550 h 1111299"/>
                  <a:gd name="connsiteX3" fmla="*/ 209452 w 3613150"/>
                  <a:gd name="connsiteY3" fmla="*/ 559510 h 1111299"/>
                  <a:gd name="connsiteX4" fmla="*/ 183257 w 3613150"/>
                  <a:gd name="connsiteY4" fmla="*/ 414254 h 1111299"/>
                  <a:gd name="connsiteX5" fmla="*/ 292795 w 3613150"/>
                  <a:gd name="connsiteY5" fmla="*/ 345198 h 1111299"/>
                  <a:gd name="connsiteX6" fmla="*/ 430907 w 3613150"/>
                  <a:gd name="connsiteY6" fmla="*/ 385678 h 1111299"/>
                  <a:gd name="connsiteX7" fmla="*/ 583307 w 3613150"/>
                  <a:gd name="connsiteY7" fmla="*/ 466642 h 1111299"/>
                  <a:gd name="connsiteX8" fmla="*/ 699293 w 3613150"/>
                  <a:gd name="connsiteY8" fmla="*/ 665956 h 1111299"/>
                  <a:gd name="connsiteX9" fmla="*/ 751682 w 3613150"/>
                  <a:gd name="connsiteY9" fmla="*/ 761207 h 1111299"/>
                  <a:gd name="connsiteX10" fmla="*/ 846931 w 3613150"/>
                  <a:gd name="connsiteY10" fmla="*/ 868363 h 1111299"/>
                  <a:gd name="connsiteX11" fmla="*/ 990600 w 3613150"/>
                  <a:gd name="connsiteY11" fmla="*/ 966788 h 1111299"/>
                  <a:gd name="connsiteX12" fmla="*/ 1113631 w 3613150"/>
                  <a:gd name="connsiteY12" fmla="*/ 1019968 h 1111299"/>
                  <a:gd name="connsiteX13" fmla="*/ 1250057 w 3613150"/>
                  <a:gd name="connsiteY13" fmla="*/ 933366 h 1111299"/>
                  <a:gd name="connsiteX14" fmla="*/ 1400076 w 3613150"/>
                  <a:gd name="connsiteY14" fmla="*/ 811922 h 1111299"/>
                  <a:gd name="connsiteX15" fmla="*/ 1509614 w 3613150"/>
                  <a:gd name="connsiteY15" fmla="*/ 776202 h 1111299"/>
                  <a:gd name="connsiteX16" fmla="*/ 1533426 w 3613150"/>
                  <a:gd name="connsiteY16" fmla="*/ 792871 h 1111299"/>
                  <a:gd name="connsiteX17" fmla="*/ 1633438 w 3613150"/>
                  <a:gd name="connsiteY17" fmla="*/ 895265 h 1111299"/>
                  <a:gd name="connsiteX18" fmla="*/ 1712020 w 3613150"/>
                  <a:gd name="connsiteY18" fmla="*/ 952415 h 1111299"/>
                  <a:gd name="connsiteX19" fmla="*/ 1801812 w 3613150"/>
                  <a:gd name="connsiteY19" fmla="*/ 989013 h 1111299"/>
                  <a:gd name="connsiteX20" fmla="*/ 1909762 w 3613150"/>
                  <a:gd name="connsiteY20" fmla="*/ 1034256 h 1111299"/>
                  <a:gd name="connsiteX21" fmla="*/ 1987550 w 3613150"/>
                  <a:gd name="connsiteY21" fmla="*/ 1111250 h 1111299"/>
                  <a:gd name="connsiteX22" fmla="*/ 2349500 w 3613150"/>
                  <a:gd name="connsiteY22" fmla="*/ 1022350 h 1111299"/>
                  <a:gd name="connsiteX23" fmla="*/ 2736850 w 3613150"/>
                  <a:gd name="connsiteY23" fmla="*/ 914400 h 1111299"/>
                  <a:gd name="connsiteX24" fmla="*/ 3003550 w 3613150"/>
                  <a:gd name="connsiteY24" fmla="*/ 755650 h 1111299"/>
                  <a:gd name="connsiteX25" fmla="*/ 3257550 w 3613150"/>
                  <a:gd name="connsiteY25" fmla="*/ 546100 h 1111299"/>
                  <a:gd name="connsiteX26" fmla="*/ 3454400 w 3613150"/>
                  <a:gd name="connsiteY26" fmla="*/ 298450 h 1111299"/>
                  <a:gd name="connsiteX27" fmla="*/ 3613150 w 3613150"/>
                  <a:gd name="connsiteY27" fmla="*/ 0 h 1111299"/>
                  <a:gd name="connsiteX28" fmla="*/ 3613150 w 3613150"/>
                  <a:gd name="connsiteY28" fmla="*/ 0 h 1111299"/>
                  <a:gd name="connsiteX0" fmla="*/ 0 w 3613150"/>
                  <a:gd name="connsiteY0" fmla="*/ 1041400 h 1111299"/>
                  <a:gd name="connsiteX1" fmla="*/ 122237 w 3613150"/>
                  <a:gd name="connsiteY1" fmla="*/ 850106 h 1111299"/>
                  <a:gd name="connsiteX2" fmla="*/ 215106 w 3613150"/>
                  <a:gd name="connsiteY2" fmla="*/ 717550 h 1111299"/>
                  <a:gd name="connsiteX3" fmla="*/ 209452 w 3613150"/>
                  <a:gd name="connsiteY3" fmla="*/ 559510 h 1111299"/>
                  <a:gd name="connsiteX4" fmla="*/ 183257 w 3613150"/>
                  <a:gd name="connsiteY4" fmla="*/ 414254 h 1111299"/>
                  <a:gd name="connsiteX5" fmla="*/ 292795 w 3613150"/>
                  <a:gd name="connsiteY5" fmla="*/ 345198 h 1111299"/>
                  <a:gd name="connsiteX6" fmla="*/ 430907 w 3613150"/>
                  <a:gd name="connsiteY6" fmla="*/ 385678 h 1111299"/>
                  <a:gd name="connsiteX7" fmla="*/ 583307 w 3613150"/>
                  <a:gd name="connsiteY7" fmla="*/ 466642 h 1111299"/>
                  <a:gd name="connsiteX8" fmla="*/ 699293 w 3613150"/>
                  <a:gd name="connsiteY8" fmla="*/ 665956 h 1111299"/>
                  <a:gd name="connsiteX9" fmla="*/ 751682 w 3613150"/>
                  <a:gd name="connsiteY9" fmla="*/ 761207 h 1111299"/>
                  <a:gd name="connsiteX10" fmla="*/ 846931 w 3613150"/>
                  <a:gd name="connsiteY10" fmla="*/ 868363 h 1111299"/>
                  <a:gd name="connsiteX11" fmla="*/ 990600 w 3613150"/>
                  <a:gd name="connsiteY11" fmla="*/ 966788 h 1111299"/>
                  <a:gd name="connsiteX12" fmla="*/ 1113631 w 3613150"/>
                  <a:gd name="connsiteY12" fmla="*/ 1019968 h 1111299"/>
                  <a:gd name="connsiteX13" fmla="*/ 1250057 w 3613150"/>
                  <a:gd name="connsiteY13" fmla="*/ 933366 h 1111299"/>
                  <a:gd name="connsiteX14" fmla="*/ 1400076 w 3613150"/>
                  <a:gd name="connsiteY14" fmla="*/ 811922 h 1111299"/>
                  <a:gd name="connsiteX15" fmla="*/ 1509614 w 3613150"/>
                  <a:gd name="connsiteY15" fmla="*/ 776202 h 1111299"/>
                  <a:gd name="connsiteX16" fmla="*/ 1533426 w 3613150"/>
                  <a:gd name="connsiteY16" fmla="*/ 792871 h 1111299"/>
                  <a:gd name="connsiteX17" fmla="*/ 1633438 w 3613150"/>
                  <a:gd name="connsiteY17" fmla="*/ 895265 h 1111299"/>
                  <a:gd name="connsiteX18" fmla="*/ 1712020 w 3613150"/>
                  <a:gd name="connsiteY18" fmla="*/ 952415 h 1111299"/>
                  <a:gd name="connsiteX19" fmla="*/ 1801812 w 3613150"/>
                  <a:gd name="connsiteY19" fmla="*/ 989013 h 1111299"/>
                  <a:gd name="connsiteX20" fmla="*/ 1909762 w 3613150"/>
                  <a:gd name="connsiteY20" fmla="*/ 1034256 h 1111299"/>
                  <a:gd name="connsiteX21" fmla="*/ 1987550 w 3613150"/>
                  <a:gd name="connsiteY21" fmla="*/ 1111250 h 1111299"/>
                  <a:gd name="connsiteX22" fmla="*/ 2349500 w 3613150"/>
                  <a:gd name="connsiteY22" fmla="*/ 1022350 h 1111299"/>
                  <a:gd name="connsiteX23" fmla="*/ 2736850 w 3613150"/>
                  <a:gd name="connsiteY23" fmla="*/ 914400 h 1111299"/>
                  <a:gd name="connsiteX24" fmla="*/ 3003550 w 3613150"/>
                  <a:gd name="connsiteY24" fmla="*/ 755650 h 1111299"/>
                  <a:gd name="connsiteX25" fmla="*/ 3257550 w 3613150"/>
                  <a:gd name="connsiteY25" fmla="*/ 546100 h 1111299"/>
                  <a:gd name="connsiteX26" fmla="*/ 3454400 w 3613150"/>
                  <a:gd name="connsiteY26" fmla="*/ 298450 h 1111299"/>
                  <a:gd name="connsiteX27" fmla="*/ 3613150 w 3613150"/>
                  <a:gd name="connsiteY27" fmla="*/ 0 h 1111299"/>
                  <a:gd name="connsiteX28" fmla="*/ 3613150 w 3613150"/>
                  <a:gd name="connsiteY28" fmla="*/ 0 h 1111299"/>
                  <a:gd name="connsiteX0" fmla="*/ 0 w 3613150"/>
                  <a:gd name="connsiteY0" fmla="*/ 1041400 h 1111299"/>
                  <a:gd name="connsiteX1" fmla="*/ 122237 w 3613150"/>
                  <a:gd name="connsiteY1" fmla="*/ 850106 h 1111299"/>
                  <a:gd name="connsiteX2" fmla="*/ 215106 w 3613150"/>
                  <a:gd name="connsiteY2" fmla="*/ 717550 h 1111299"/>
                  <a:gd name="connsiteX3" fmla="*/ 209452 w 3613150"/>
                  <a:gd name="connsiteY3" fmla="*/ 559510 h 1111299"/>
                  <a:gd name="connsiteX4" fmla="*/ 164207 w 3613150"/>
                  <a:gd name="connsiteY4" fmla="*/ 407110 h 1111299"/>
                  <a:gd name="connsiteX5" fmla="*/ 292795 w 3613150"/>
                  <a:gd name="connsiteY5" fmla="*/ 345198 h 1111299"/>
                  <a:gd name="connsiteX6" fmla="*/ 430907 w 3613150"/>
                  <a:gd name="connsiteY6" fmla="*/ 385678 h 1111299"/>
                  <a:gd name="connsiteX7" fmla="*/ 583307 w 3613150"/>
                  <a:gd name="connsiteY7" fmla="*/ 466642 h 1111299"/>
                  <a:gd name="connsiteX8" fmla="*/ 699293 w 3613150"/>
                  <a:gd name="connsiteY8" fmla="*/ 665956 h 1111299"/>
                  <a:gd name="connsiteX9" fmla="*/ 751682 w 3613150"/>
                  <a:gd name="connsiteY9" fmla="*/ 761207 h 1111299"/>
                  <a:gd name="connsiteX10" fmla="*/ 846931 w 3613150"/>
                  <a:gd name="connsiteY10" fmla="*/ 868363 h 1111299"/>
                  <a:gd name="connsiteX11" fmla="*/ 990600 w 3613150"/>
                  <a:gd name="connsiteY11" fmla="*/ 966788 h 1111299"/>
                  <a:gd name="connsiteX12" fmla="*/ 1113631 w 3613150"/>
                  <a:gd name="connsiteY12" fmla="*/ 1019968 h 1111299"/>
                  <a:gd name="connsiteX13" fmla="*/ 1250057 w 3613150"/>
                  <a:gd name="connsiteY13" fmla="*/ 933366 h 1111299"/>
                  <a:gd name="connsiteX14" fmla="*/ 1400076 w 3613150"/>
                  <a:gd name="connsiteY14" fmla="*/ 811922 h 1111299"/>
                  <a:gd name="connsiteX15" fmla="*/ 1509614 w 3613150"/>
                  <a:gd name="connsiteY15" fmla="*/ 776202 h 1111299"/>
                  <a:gd name="connsiteX16" fmla="*/ 1533426 w 3613150"/>
                  <a:gd name="connsiteY16" fmla="*/ 792871 h 1111299"/>
                  <a:gd name="connsiteX17" fmla="*/ 1633438 w 3613150"/>
                  <a:gd name="connsiteY17" fmla="*/ 895265 h 1111299"/>
                  <a:gd name="connsiteX18" fmla="*/ 1712020 w 3613150"/>
                  <a:gd name="connsiteY18" fmla="*/ 952415 h 1111299"/>
                  <a:gd name="connsiteX19" fmla="*/ 1801812 w 3613150"/>
                  <a:gd name="connsiteY19" fmla="*/ 989013 h 1111299"/>
                  <a:gd name="connsiteX20" fmla="*/ 1909762 w 3613150"/>
                  <a:gd name="connsiteY20" fmla="*/ 1034256 h 1111299"/>
                  <a:gd name="connsiteX21" fmla="*/ 1987550 w 3613150"/>
                  <a:gd name="connsiteY21" fmla="*/ 1111250 h 1111299"/>
                  <a:gd name="connsiteX22" fmla="*/ 2349500 w 3613150"/>
                  <a:gd name="connsiteY22" fmla="*/ 1022350 h 1111299"/>
                  <a:gd name="connsiteX23" fmla="*/ 2736850 w 3613150"/>
                  <a:gd name="connsiteY23" fmla="*/ 914400 h 1111299"/>
                  <a:gd name="connsiteX24" fmla="*/ 3003550 w 3613150"/>
                  <a:gd name="connsiteY24" fmla="*/ 755650 h 1111299"/>
                  <a:gd name="connsiteX25" fmla="*/ 3257550 w 3613150"/>
                  <a:gd name="connsiteY25" fmla="*/ 546100 h 1111299"/>
                  <a:gd name="connsiteX26" fmla="*/ 3454400 w 3613150"/>
                  <a:gd name="connsiteY26" fmla="*/ 298450 h 1111299"/>
                  <a:gd name="connsiteX27" fmla="*/ 3613150 w 3613150"/>
                  <a:gd name="connsiteY27" fmla="*/ 0 h 1111299"/>
                  <a:gd name="connsiteX28" fmla="*/ 3613150 w 3613150"/>
                  <a:gd name="connsiteY28" fmla="*/ 0 h 1111299"/>
                  <a:gd name="connsiteX0" fmla="*/ 0 w 3613150"/>
                  <a:gd name="connsiteY0" fmla="*/ 1041400 h 1111299"/>
                  <a:gd name="connsiteX1" fmla="*/ 122237 w 3613150"/>
                  <a:gd name="connsiteY1" fmla="*/ 850106 h 1111299"/>
                  <a:gd name="connsiteX2" fmla="*/ 210344 w 3613150"/>
                  <a:gd name="connsiteY2" fmla="*/ 700881 h 1111299"/>
                  <a:gd name="connsiteX3" fmla="*/ 209452 w 3613150"/>
                  <a:gd name="connsiteY3" fmla="*/ 559510 h 1111299"/>
                  <a:gd name="connsiteX4" fmla="*/ 164207 w 3613150"/>
                  <a:gd name="connsiteY4" fmla="*/ 407110 h 1111299"/>
                  <a:gd name="connsiteX5" fmla="*/ 292795 w 3613150"/>
                  <a:gd name="connsiteY5" fmla="*/ 345198 h 1111299"/>
                  <a:gd name="connsiteX6" fmla="*/ 430907 w 3613150"/>
                  <a:gd name="connsiteY6" fmla="*/ 385678 h 1111299"/>
                  <a:gd name="connsiteX7" fmla="*/ 583307 w 3613150"/>
                  <a:gd name="connsiteY7" fmla="*/ 466642 h 1111299"/>
                  <a:gd name="connsiteX8" fmla="*/ 699293 w 3613150"/>
                  <a:gd name="connsiteY8" fmla="*/ 665956 h 1111299"/>
                  <a:gd name="connsiteX9" fmla="*/ 751682 w 3613150"/>
                  <a:gd name="connsiteY9" fmla="*/ 761207 h 1111299"/>
                  <a:gd name="connsiteX10" fmla="*/ 846931 w 3613150"/>
                  <a:gd name="connsiteY10" fmla="*/ 868363 h 1111299"/>
                  <a:gd name="connsiteX11" fmla="*/ 990600 w 3613150"/>
                  <a:gd name="connsiteY11" fmla="*/ 966788 h 1111299"/>
                  <a:gd name="connsiteX12" fmla="*/ 1113631 w 3613150"/>
                  <a:gd name="connsiteY12" fmla="*/ 1019968 h 1111299"/>
                  <a:gd name="connsiteX13" fmla="*/ 1250057 w 3613150"/>
                  <a:gd name="connsiteY13" fmla="*/ 933366 h 1111299"/>
                  <a:gd name="connsiteX14" fmla="*/ 1400076 w 3613150"/>
                  <a:gd name="connsiteY14" fmla="*/ 811922 h 1111299"/>
                  <a:gd name="connsiteX15" fmla="*/ 1509614 w 3613150"/>
                  <a:gd name="connsiteY15" fmla="*/ 776202 h 1111299"/>
                  <a:gd name="connsiteX16" fmla="*/ 1533426 w 3613150"/>
                  <a:gd name="connsiteY16" fmla="*/ 792871 h 1111299"/>
                  <a:gd name="connsiteX17" fmla="*/ 1633438 w 3613150"/>
                  <a:gd name="connsiteY17" fmla="*/ 895265 h 1111299"/>
                  <a:gd name="connsiteX18" fmla="*/ 1712020 w 3613150"/>
                  <a:gd name="connsiteY18" fmla="*/ 952415 h 1111299"/>
                  <a:gd name="connsiteX19" fmla="*/ 1801812 w 3613150"/>
                  <a:gd name="connsiteY19" fmla="*/ 989013 h 1111299"/>
                  <a:gd name="connsiteX20" fmla="*/ 1909762 w 3613150"/>
                  <a:gd name="connsiteY20" fmla="*/ 1034256 h 1111299"/>
                  <a:gd name="connsiteX21" fmla="*/ 1987550 w 3613150"/>
                  <a:gd name="connsiteY21" fmla="*/ 1111250 h 1111299"/>
                  <a:gd name="connsiteX22" fmla="*/ 2349500 w 3613150"/>
                  <a:gd name="connsiteY22" fmla="*/ 1022350 h 1111299"/>
                  <a:gd name="connsiteX23" fmla="*/ 2736850 w 3613150"/>
                  <a:gd name="connsiteY23" fmla="*/ 914400 h 1111299"/>
                  <a:gd name="connsiteX24" fmla="*/ 3003550 w 3613150"/>
                  <a:gd name="connsiteY24" fmla="*/ 755650 h 1111299"/>
                  <a:gd name="connsiteX25" fmla="*/ 3257550 w 3613150"/>
                  <a:gd name="connsiteY25" fmla="*/ 546100 h 1111299"/>
                  <a:gd name="connsiteX26" fmla="*/ 3454400 w 3613150"/>
                  <a:gd name="connsiteY26" fmla="*/ 298450 h 1111299"/>
                  <a:gd name="connsiteX27" fmla="*/ 3613150 w 3613150"/>
                  <a:gd name="connsiteY27" fmla="*/ 0 h 1111299"/>
                  <a:gd name="connsiteX28" fmla="*/ 3613150 w 3613150"/>
                  <a:gd name="connsiteY28" fmla="*/ 0 h 1111299"/>
                  <a:gd name="connsiteX0" fmla="*/ 0 w 3613150"/>
                  <a:gd name="connsiteY0" fmla="*/ 1041400 h 1111299"/>
                  <a:gd name="connsiteX1" fmla="*/ 122237 w 3613150"/>
                  <a:gd name="connsiteY1" fmla="*/ 850106 h 1111299"/>
                  <a:gd name="connsiteX2" fmla="*/ 210344 w 3613150"/>
                  <a:gd name="connsiteY2" fmla="*/ 700881 h 1111299"/>
                  <a:gd name="connsiteX3" fmla="*/ 209452 w 3613150"/>
                  <a:gd name="connsiteY3" fmla="*/ 559510 h 1111299"/>
                  <a:gd name="connsiteX4" fmla="*/ 164207 w 3613150"/>
                  <a:gd name="connsiteY4" fmla="*/ 407110 h 1111299"/>
                  <a:gd name="connsiteX5" fmla="*/ 292795 w 3613150"/>
                  <a:gd name="connsiteY5" fmla="*/ 345198 h 1111299"/>
                  <a:gd name="connsiteX6" fmla="*/ 430907 w 3613150"/>
                  <a:gd name="connsiteY6" fmla="*/ 385678 h 1111299"/>
                  <a:gd name="connsiteX7" fmla="*/ 583307 w 3613150"/>
                  <a:gd name="connsiteY7" fmla="*/ 466642 h 1111299"/>
                  <a:gd name="connsiteX8" fmla="*/ 642839 w 3613150"/>
                  <a:gd name="connsiteY8" fmla="*/ 545221 h 1111299"/>
                  <a:gd name="connsiteX9" fmla="*/ 699293 w 3613150"/>
                  <a:gd name="connsiteY9" fmla="*/ 665956 h 1111299"/>
                  <a:gd name="connsiteX10" fmla="*/ 751682 w 3613150"/>
                  <a:gd name="connsiteY10" fmla="*/ 761207 h 1111299"/>
                  <a:gd name="connsiteX11" fmla="*/ 846931 w 3613150"/>
                  <a:gd name="connsiteY11" fmla="*/ 868363 h 1111299"/>
                  <a:gd name="connsiteX12" fmla="*/ 990600 w 3613150"/>
                  <a:gd name="connsiteY12" fmla="*/ 966788 h 1111299"/>
                  <a:gd name="connsiteX13" fmla="*/ 1113631 w 3613150"/>
                  <a:gd name="connsiteY13" fmla="*/ 1019968 h 1111299"/>
                  <a:gd name="connsiteX14" fmla="*/ 1250057 w 3613150"/>
                  <a:gd name="connsiteY14" fmla="*/ 933366 h 1111299"/>
                  <a:gd name="connsiteX15" fmla="*/ 1400076 w 3613150"/>
                  <a:gd name="connsiteY15" fmla="*/ 811922 h 1111299"/>
                  <a:gd name="connsiteX16" fmla="*/ 1509614 w 3613150"/>
                  <a:gd name="connsiteY16" fmla="*/ 776202 h 1111299"/>
                  <a:gd name="connsiteX17" fmla="*/ 1533426 w 3613150"/>
                  <a:gd name="connsiteY17" fmla="*/ 792871 h 1111299"/>
                  <a:gd name="connsiteX18" fmla="*/ 1633438 w 3613150"/>
                  <a:gd name="connsiteY18" fmla="*/ 895265 h 1111299"/>
                  <a:gd name="connsiteX19" fmla="*/ 1712020 w 3613150"/>
                  <a:gd name="connsiteY19" fmla="*/ 952415 h 1111299"/>
                  <a:gd name="connsiteX20" fmla="*/ 1801812 w 3613150"/>
                  <a:gd name="connsiteY20" fmla="*/ 989013 h 1111299"/>
                  <a:gd name="connsiteX21" fmla="*/ 1909762 w 3613150"/>
                  <a:gd name="connsiteY21" fmla="*/ 1034256 h 1111299"/>
                  <a:gd name="connsiteX22" fmla="*/ 1987550 w 3613150"/>
                  <a:gd name="connsiteY22" fmla="*/ 1111250 h 1111299"/>
                  <a:gd name="connsiteX23" fmla="*/ 2349500 w 3613150"/>
                  <a:gd name="connsiteY23" fmla="*/ 1022350 h 1111299"/>
                  <a:gd name="connsiteX24" fmla="*/ 2736850 w 3613150"/>
                  <a:gd name="connsiteY24" fmla="*/ 914400 h 1111299"/>
                  <a:gd name="connsiteX25" fmla="*/ 3003550 w 3613150"/>
                  <a:gd name="connsiteY25" fmla="*/ 755650 h 1111299"/>
                  <a:gd name="connsiteX26" fmla="*/ 3257550 w 3613150"/>
                  <a:gd name="connsiteY26" fmla="*/ 546100 h 1111299"/>
                  <a:gd name="connsiteX27" fmla="*/ 3454400 w 3613150"/>
                  <a:gd name="connsiteY27" fmla="*/ 298450 h 1111299"/>
                  <a:gd name="connsiteX28" fmla="*/ 3613150 w 3613150"/>
                  <a:gd name="connsiteY28" fmla="*/ 0 h 1111299"/>
                  <a:gd name="connsiteX29" fmla="*/ 3613150 w 3613150"/>
                  <a:gd name="connsiteY29" fmla="*/ 0 h 1111299"/>
                  <a:gd name="connsiteX0" fmla="*/ 0 w 3613150"/>
                  <a:gd name="connsiteY0" fmla="*/ 1041400 h 1111258"/>
                  <a:gd name="connsiteX1" fmla="*/ 122237 w 3613150"/>
                  <a:gd name="connsiteY1" fmla="*/ 850106 h 1111258"/>
                  <a:gd name="connsiteX2" fmla="*/ 210344 w 3613150"/>
                  <a:gd name="connsiteY2" fmla="*/ 700881 h 1111258"/>
                  <a:gd name="connsiteX3" fmla="*/ 209452 w 3613150"/>
                  <a:gd name="connsiteY3" fmla="*/ 559510 h 1111258"/>
                  <a:gd name="connsiteX4" fmla="*/ 164207 w 3613150"/>
                  <a:gd name="connsiteY4" fmla="*/ 407110 h 1111258"/>
                  <a:gd name="connsiteX5" fmla="*/ 292795 w 3613150"/>
                  <a:gd name="connsiteY5" fmla="*/ 345198 h 1111258"/>
                  <a:gd name="connsiteX6" fmla="*/ 430907 w 3613150"/>
                  <a:gd name="connsiteY6" fmla="*/ 385678 h 1111258"/>
                  <a:gd name="connsiteX7" fmla="*/ 583307 w 3613150"/>
                  <a:gd name="connsiteY7" fmla="*/ 466642 h 1111258"/>
                  <a:gd name="connsiteX8" fmla="*/ 642839 w 3613150"/>
                  <a:gd name="connsiteY8" fmla="*/ 545221 h 1111258"/>
                  <a:gd name="connsiteX9" fmla="*/ 699293 w 3613150"/>
                  <a:gd name="connsiteY9" fmla="*/ 665956 h 1111258"/>
                  <a:gd name="connsiteX10" fmla="*/ 751682 w 3613150"/>
                  <a:gd name="connsiteY10" fmla="*/ 761207 h 1111258"/>
                  <a:gd name="connsiteX11" fmla="*/ 846931 w 3613150"/>
                  <a:gd name="connsiteY11" fmla="*/ 868363 h 1111258"/>
                  <a:gd name="connsiteX12" fmla="*/ 990600 w 3613150"/>
                  <a:gd name="connsiteY12" fmla="*/ 966788 h 1111258"/>
                  <a:gd name="connsiteX13" fmla="*/ 1113631 w 3613150"/>
                  <a:gd name="connsiteY13" fmla="*/ 1019968 h 1111258"/>
                  <a:gd name="connsiteX14" fmla="*/ 1250057 w 3613150"/>
                  <a:gd name="connsiteY14" fmla="*/ 933366 h 1111258"/>
                  <a:gd name="connsiteX15" fmla="*/ 1400076 w 3613150"/>
                  <a:gd name="connsiteY15" fmla="*/ 811922 h 1111258"/>
                  <a:gd name="connsiteX16" fmla="*/ 1509614 w 3613150"/>
                  <a:gd name="connsiteY16" fmla="*/ 776202 h 1111258"/>
                  <a:gd name="connsiteX17" fmla="*/ 1533426 w 3613150"/>
                  <a:gd name="connsiteY17" fmla="*/ 792871 h 1111258"/>
                  <a:gd name="connsiteX18" fmla="*/ 1633438 w 3613150"/>
                  <a:gd name="connsiteY18" fmla="*/ 895265 h 1111258"/>
                  <a:gd name="connsiteX19" fmla="*/ 1712020 w 3613150"/>
                  <a:gd name="connsiteY19" fmla="*/ 952415 h 1111258"/>
                  <a:gd name="connsiteX20" fmla="*/ 1801812 w 3613150"/>
                  <a:gd name="connsiteY20" fmla="*/ 989013 h 1111258"/>
                  <a:gd name="connsiteX21" fmla="*/ 1909762 w 3613150"/>
                  <a:gd name="connsiteY21" fmla="*/ 1034256 h 1111258"/>
                  <a:gd name="connsiteX22" fmla="*/ 1987550 w 3613150"/>
                  <a:gd name="connsiteY22" fmla="*/ 1111250 h 1111258"/>
                  <a:gd name="connsiteX23" fmla="*/ 2339975 w 3613150"/>
                  <a:gd name="connsiteY23" fmla="*/ 1029494 h 1111258"/>
                  <a:gd name="connsiteX24" fmla="*/ 2736850 w 3613150"/>
                  <a:gd name="connsiteY24" fmla="*/ 914400 h 1111258"/>
                  <a:gd name="connsiteX25" fmla="*/ 3003550 w 3613150"/>
                  <a:gd name="connsiteY25" fmla="*/ 755650 h 1111258"/>
                  <a:gd name="connsiteX26" fmla="*/ 3257550 w 3613150"/>
                  <a:gd name="connsiteY26" fmla="*/ 546100 h 1111258"/>
                  <a:gd name="connsiteX27" fmla="*/ 3454400 w 3613150"/>
                  <a:gd name="connsiteY27" fmla="*/ 298450 h 1111258"/>
                  <a:gd name="connsiteX28" fmla="*/ 3613150 w 3613150"/>
                  <a:gd name="connsiteY28" fmla="*/ 0 h 1111258"/>
                  <a:gd name="connsiteX29" fmla="*/ 3613150 w 3613150"/>
                  <a:gd name="connsiteY29" fmla="*/ 0 h 111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13150" h="1111258">
                    <a:moveTo>
                      <a:pt x="0" y="1041400"/>
                    </a:moveTo>
                    <a:cubicBezTo>
                      <a:pt x="51329" y="965200"/>
                      <a:pt x="87180" y="906859"/>
                      <a:pt x="122237" y="850106"/>
                    </a:cubicBezTo>
                    <a:cubicBezTo>
                      <a:pt x="157294" y="793353"/>
                      <a:pt x="193428" y="763602"/>
                      <a:pt x="210344" y="700881"/>
                    </a:cubicBezTo>
                    <a:cubicBezTo>
                      <a:pt x="227260" y="638160"/>
                      <a:pt x="215952" y="610059"/>
                      <a:pt x="209452" y="559510"/>
                    </a:cubicBezTo>
                    <a:cubicBezTo>
                      <a:pt x="202954" y="513723"/>
                      <a:pt x="158370" y="456441"/>
                      <a:pt x="164207" y="407110"/>
                    </a:cubicBezTo>
                    <a:cubicBezTo>
                      <a:pt x="168572" y="390838"/>
                      <a:pt x="211155" y="320314"/>
                      <a:pt x="292795" y="345198"/>
                    </a:cubicBezTo>
                    <a:cubicBezTo>
                      <a:pt x="361455" y="362660"/>
                      <a:pt x="339742" y="354841"/>
                      <a:pt x="430907" y="385678"/>
                    </a:cubicBezTo>
                    <a:cubicBezTo>
                      <a:pt x="510281" y="411871"/>
                      <a:pt x="539766" y="424692"/>
                      <a:pt x="583307" y="466642"/>
                    </a:cubicBezTo>
                    <a:cubicBezTo>
                      <a:pt x="615454" y="493629"/>
                      <a:pt x="623508" y="512002"/>
                      <a:pt x="642839" y="545221"/>
                    </a:cubicBezTo>
                    <a:cubicBezTo>
                      <a:pt x="662170" y="578440"/>
                      <a:pt x="681153" y="629958"/>
                      <a:pt x="699293" y="665956"/>
                    </a:cubicBezTo>
                    <a:cubicBezTo>
                      <a:pt x="717433" y="701954"/>
                      <a:pt x="727076" y="727473"/>
                      <a:pt x="751682" y="761207"/>
                    </a:cubicBezTo>
                    <a:cubicBezTo>
                      <a:pt x="776288" y="794941"/>
                      <a:pt x="807111" y="834100"/>
                      <a:pt x="846931" y="868363"/>
                    </a:cubicBezTo>
                    <a:cubicBezTo>
                      <a:pt x="886751" y="902627"/>
                      <a:pt x="946150" y="941520"/>
                      <a:pt x="990600" y="966788"/>
                    </a:cubicBezTo>
                    <a:cubicBezTo>
                      <a:pt x="1035050" y="992056"/>
                      <a:pt x="1070388" y="1025538"/>
                      <a:pt x="1113631" y="1019968"/>
                    </a:cubicBezTo>
                    <a:cubicBezTo>
                      <a:pt x="1156874" y="1014398"/>
                      <a:pt x="1192395" y="975581"/>
                      <a:pt x="1250057" y="933366"/>
                    </a:cubicBezTo>
                    <a:cubicBezTo>
                      <a:pt x="1305339" y="876863"/>
                      <a:pt x="1339470" y="859401"/>
                      <a:pt x="1400076" y="811922"/>
                    </a:cubicBezTo>
                    <a:cubicBezTo>
                      <a:pt x="1433414" y="792474"/>
                      <a:pt x="1500602" y="725256"/>
                      <a:pt x="1509614" y="776202"/>
                    </a:cubicBezTo>
                    <a:cubicBezTo>
                      <a:pt x="1531045" y="773424"/>
                      <a:pt x="1515170" y="773027"/>
                      <a:pt x="1533426" y="792871"/>
                    </a:cubicBezTo>
                    <a:cubicBezTo>
                      <a:pt x="1551682" y="812715"/>
                      <a:pt x="1583035" y="833749"/>
                      <a:pt x="1633438" y="895265"/>
                    </a:cubicBezTo>
                    <a:cubicBezTo>
                      <a:pt x="1681460" y="925825"/>
                      <a:pt x="1641889" y="896309"/>
                      <a:pt x="1712020" y="952415"/>
                    </a:cubicBezTo>
                    <a:cubicBezTo>
                      <a:pt x="1782152" y="982327"/>
                      <a:pt x="1768855" y="975373"/>
                      <a:pt x="1801812" y="989013"/>
                    </a:cubicBezTo>
                    <a:cubicBezTo>
                      <a:pt x="1834769" y="1002653"/>
                      <a:pt x="1878806" y="1013883"/>
                      <a:pt x="1909762" y="1034256"/>
                    </a:cubicBezTo>
                    <a:cubicBezTo>
                      <a:pt x="1940718" y="1054629"/>
                      <a:pt x="1915848" y="1112044"/>
                      <a:pt x="1987550" y="1111250"/>
                    </a:cubicBezTo>
                    <a:cubicBezTo>
                      <a:pt x="2059252" y="1110456"/>
                      <a:pt x="2215092" y="1062302"/>
                      <a:pt x="2339975" y="1029494"/>
                    </a:cubicBezTo>
                    <a:cubicBezTo>
                      <a:pt x="2464858" y="996686"/>
                      <a:pt x="2626254" y="960041"/>
                      <a:pt x="2736850" y="914400"/>
                    </a:cubicBezTo>
                    <a:cubicBezTo>
                      <a:pt x="2847446" y="868759"/>
                      <a:pt x="2916767" y="817033"/>
                      <a:pt x="3003550" y="755650"/>
                    </a:cubicBezTo>
                    <a:cubicBezTo>
                      <a:pt x="3090333" y="694267"/>
                      <a:pt x="3182408" y="622300"/>
                      <a:pt x="3257550" y="546100"/>
                    </a:cubicBezTo>
                    <a:cubicBezTo>
                      <a:pt x="3332692" y="469900"/>
                      <a:pt x="3395133" y="389467"/>
                      <a:pt x="3454400" y="298450"/>
                    </a:cubicBezTo>
                    <a:cubicBezTo>
                      <a:pt x="3513667" y="207433"/>
                      <a:pt x="3613150" y="0"/>
                      <a:pt x="3613150" y="0"/>
                    </a:cubicBezTo>
                    <a:lnTo>
                      <a:pt x="3613150" y="0"/>
                    </a:lnTo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6" name="75 Forma libre"/>
              <p:cNvSpPr/>
              <p:nvPr/>
            </p:nvSpPr>
            <p:spPr>
              <a:xfrm>
                <a:off x="3622675" y="1187312"/>
                <a:ext cx="3182072" cy="1295538"/>
              </a:xfrm>
              <a:custGeom>
                <a:avLst/>
                <a:gdLst>
                  <a:gd name="connsiteX0" fmla="*/ 0 w 3149600"/>
                  <a:gd name="connsiteY0" fmla="*/ 1270000 h 1270000"/>
                  <a:gd name="connsiteX1" fmla="*/ 114300 w 3149600"/>
                  <a:gd name="connsiteY1" fmla="*/ 1041400 h 1270000"/>
                  <a:gd name="connsiteX2" fmla="*/ 190500 w 3149600"/>
                  <a:gd name="connsiteY2" fmla="*/ 939800 h 1270000"/>
                  <a:gd name="connsiteX3" fmla="*/ 304800 w 3149600"/>
                  <a:gd name="connsiteY3" fmla="*/ 831850 h 1270000"/>
                  <a:gd name="connsiteX4" fmla="*/ 539750 w 3149600"/>
                  <a:gd name="connsiteY4" fmla="*/ 723900 h 1270000"/>
                  <a:gd name="connsiteX5" fmla="*/ 806450 w 3149600"/>
                  <a:gd name="connsiteY5" fmla="*/ 635000 h 1270000"/>
                  <a:gd name="connsiteX6" fmla="*/ 984250 w 3149600"/>
                  <a:gd name="connsiteY6" fmla="*/ 590550 h 1270000"/>
                  <a:gd name="connsiteX7" fmla="*/ 1111250 w 3149600"/>
                  <a:gd name="connsiteY7" fmla="*/ 565150 h 1270000"/>
                  <a:gd name="connsiteX8" fmla="*/ 1238250 w 3149600"/>
                  <a:gd name="connsiteY8" fmla="*/ 527050 h 1270000"/>
                  <a:gd name="connsiteX9" fmla="*/ 1454150 w 3149600"/>
                  <a:gd name="connsiteY9" fmla="*/ 381000 h 1270000"/>
                  <a:gd name="connsiteX10" fmla="*/ 1758950 w 3149600"/>
                  <a:gd name="connsiteY10" fmla="*/ 190500 h 1270000"/>
                  <a:gd name="connsiteX11" fmla="*/ 1898650 w 3149600"/>
                  <a:gd name="connsiteY11" fmla="*/ 114300 h 1270000"/>
                  <a:gd name="connsiteX12" fmla="*/ 2114550 w 3149600"/>
                  <a:gd name="connsiteY12" fmla="*/ 76200 h 1270000"/>
                  <a:gd name="connsiteX13" fmla="*/ 2476500 w 3149600"/>
                  <a:gd name="connsiteY13" fmla="*/ 38100 h 1270000"/>
                  <a:gd name="connsiteX14" fmla="*/ 2851150 w 3149600"/>
                  <a:gd name="connsiteY14" fmla="*/ 12700 h 1270000"/>
                  <a:gd name="connsiteX15" fmla="*/ 3149600 w 3149600"/>
                  <a:gd name="connsiteY15" fmla="*/ 0 h 1270000"/>
                  <a:gd name="connsiteX16" fmla="*/ 3149600 w 3149600"/>
                  <a:gd name="connsiteY16" fmla="*/ 0 h 1270000"/>
                  <a:gd name="connsiteX0" fmla="*/ 0 w 3149600"/>
                  <a:gd name="connsiteY0" fmla="*/ 1270000 h 1270000"/>
                  <a:gd name="connsiteX1" fmla="*/ 114300 w 3149600"/>
                  <a:gd name="connsiteY1" fmla="*/ 1054100 h 1270000"/>
                  <a:gd name="connsiteX2" fmla="*/ 190500 w 3149600"/>
                  <a:gd name="connsiteY2" fmla="*/ 939800 h 1270000"/>
                  <a:gd name="connsiteX3" fmla="*/ 304800 w 3149600"/>
                  <a:gd name="connsiteY3" fmla="*/ 831850 h 1270000"/>
                  <a:gd name="connsiteX4" fmla="*/ 539750 w 3149600"/>
                  <a:gd name="connsiteY4" fmla="*/ 723900 h 1270000"/>
                  <a:gd name="connsiteX5" fmla="*/ 806450 w 3149600"/>
                  <a:gd name="connsiteY5" fmla="*/ 635000 h 1270000"/>
                  <a:gd name="connsiteX6" fmla="*/ 984250 w 3149600"/>
                  <a:gd name="connsiteY6" fmla="*/ 590550 h 1270000"/>
                  <a:gd name="connsiteX7" fmla="*/ 1111250 w 3149600"/>
                  <a:gd name="connsiteY7" fmla="*/ 565150 h 1270000"/>
                  <a:gd name="connsiteX8" fmla="*/ 1238250 w 3149600"/>
                  <a:gd name="connsiteY8" fmla="*/ 527050 h 1270000"/>
                  <a:gd name="connsiteX9" fmla="*/ 1454150 w 3149600"/>
                  <a:gd name="connsiteY9" fmla="*/ 381000 h 1270000"/>
                  <a:gd name="connsiteX10" fmla="*/ 1758950 w 3149600"/>
                  <a:gd name="connsiteY10" fmla="*/ 190500 h 1270000"/>
                  <a:gd name="connsiteX11" fmla="*/ 1898650 w 3149600"/>
                  <a:gd name="connsiteY11" fmla="*/ 114300 h 1270000"/>
                  <a:gd name="connsiteX12" fmla="*/ 2114550 w 3149600"/>
                  <a:gd name="connsiteY12" fmla="*/ 76200 h 1270000"/>
                  <a:gd name="connsiteX13" fmla="*/ 2476500 w 3149600"/>
                  <a:gd name="connsiteY13" fmla="*/ 38100 h 1270000"/>
                  <a:gd name="connsiteX14" fmla="*/ 2851150 w 3149600"/>
                  <a:gd name="connsiteY14" fmla="*/ 12700 h 1270000"/>
                  <a:gd name="connsiteX15" fmla="*/ 3149600 w 3149600"/>
                  <a:gd name="connsiteY15" fmla="*/ 0 h 1270000"/>
                  <a:gd name="connsiteX16" fmla="*/ 3149600 w 3149600"/>
                  <a:gd name="connsiteY16" fmla="*/ 0 h 12700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08175 w 3159125"/>
                  <a:gd name="connsiteY11" fmla="*/ 114300 h 1295400"/>
                  <a:gd name="connsiteX12" fmla="*/ 2124075 w 3159125"/>
                  <a:gd name="connsiteY12" fmla="*/ 7620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9925 w 3159125"/>
                  <a:gd name="connsiteY11" fmla="*/ 111125 h 1295400"/>
                  <a:gd name="connsiteX12" fmla="*/ 2124075 w 3159125"/>
                  <a:gd name="connsiteY12" fmla="*/ 7620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9925 w 3159125"/>
                  <a:gd name="connsiteY11" fmla="*/ 11112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0400 w 3159125"/>
                  <a:gd name="connsiteY11" fmla="*/ 107950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3575 w 3159125"/>
                  <a:gd name="connsiteY11" fmla="*/ 11747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17700 w 3159125"/>
                  <a:gd name="connsiteY11" fmla="*/ 11112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82072"/>
                  <a:gd name="connsiteY0" fmla="*/ 1295538 h 1295538"/>
                  <a:gd name="connsiteX1" fmla="*/ 123825 w 3182072"/>
                  <a:gd name="connsiteY1" fmla="*/ 1054238 h 1295538"/>
                  <a:gd name="connsiteX2" fmla="*/ 200025 w 3182072"/>
                  <a:gd name="connsiteY2" fmla="*/ 939938 h 1295538"/>
                  <a:gd name="connsiteX3" fmla="*/ 314325 w 3182072"/>
                  <a:gd name="connsiteY3" fmla="*/ 831988 h 1295538"/>
                  <a:gd name="connsiteX4" fmla="*/ 549275 w 3182072"/>
                  <a:gd name="connsiteY4" fmla="*/ 724038 h 1295538"/>
                  <a:gd name="connsiteX5" fmla="*/ 815975 w 3182072"/>
                  <a:gd name="connsiteY5" fmla="*/ 635138 h 1295538"/>
                  <a:gd name="connsiteX6" fmla="*/ 993775 w 3182072"/>
                  <a:gd name="connsiteY6" fmla="*/ 590688 h 1295538"/>
                  <a:gd name="connsiteX7" fmla="*/ 1120775 w 3182072"/>
                  <a:gd name="connsiteY7" fmla="*/ 565288 h 1295538"/>
                  <a:gd name="connsiteX8" fmla="*/ 1247775 w 3182072"/>
                  <a:gd name="connsiteY8" fmla="*/ 527188 h 1295538"/>
                  <a:gd name="connsiteX9" fmla="*/ 1463675 w 3182072"/>
                  <a:gd name="connsiteY9" fmla="*/ 381138 h 1295538"/>
                  <a:gd name="connsiteX10" fmla="*/ 1768475 w 3182072"/>
                  <a:gd name="connsiteY10" fmla="*/ 190638 h 1295538"/>
                  <a:gd name="connsiteX11" fmla="*/ 1917700 w 3182072"/>
                  <a:gd name="connsiteY11" fmla="*/ 111263 h 1295538"/>
                  <a:gd name="connsiteX12" fmla="*/ 2108200 w 3182072"/>
                  <a:gd name="connsiteY12" fmla="*/ 69988 h 1295538"/>
                  <a:gd name="connsiteX13" fmla="*/ 2486025 w 3182072"/>
                  <a:gd name="connsiteY13" fmla="*/ 38238 h 1295538"/>
                  <a:gd name="connsiteX14" fmla="*/ 2860675 w 3182072"/>
                  <a:gd name="connsiteY14" fmla="*/ 12838 h 1295538"/>
                  <a:gd name="connsiteX15" fmla="*/ 3159125 w 3182072"/>
                  <a:gd name="connsiteY15" fmla="*/ 138 h 1295538"/>
                  <a:gd name="connsiteX16" fmla="*/ 3162300 w 3182072"/>
                  <a:gd name="connsiteY16" fmla="*/ 6488 h 129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82072" h="1295538">
                    <a:moveTo>
                      <a:pt x="0" y="1295538"/>
                    </a:moveTo>
                    <a:cubicBezTo>
                      <a:pt x="41275" y="1208754"/>
                      <a:pt x="90488" y="1113504"/>
                      <a:pt x="123825" y="1054238"/>
                    </a:cubicBezTo>
                    <a:cubicBezTo>
                      <a:pt x="157162" y="994972"/>
                      <a:pt x="168275" y="976980"/>
                      <a:pt x="200025" y="939938"/>
                    </a:cubicBezTo>
                    <a:cubicBezTo>
                      <a:pt x="231775" y="902896"/>
                      <a:pt x="256117" y="867971"/>
                      <a:pt x="314325" y="831988"/>
                    </a:cubicBezTo>
                    <a:cubicBezTo>
                      <a:pt x="372533" y="796005"/>
                      <a:pt x="465667" y="756846"/>
                      <a:pt x="549275" y="724038"/>
                    </a:cubicBezTo>
                    <a:cubicBezTo>
                      <a:pt x="632883" y="691230"/>
                      <a:pt x="741892" y="657363"/>
                      <a:pt x="815975" y="635138"/>
                    </a:cubicBezTo>
                    <a:cubicBezTo>
                      <a:pt x="890058" y="612913"/>
                      <a:pt x="942975" y="602330"/>
                      <a:pt x="993775" y="590688"/>
                    </a:cubicBezTo>
                    <a:cubicBezTo>
                      <a:pt x="1044575" y="579046"/>
                      <a:pt x="1078442" y="575871"/>
                      <a:pt x="1120775" y="565288"/>
                    </a:cubicBezTo>
                    <a:cubicBezTo>
                      <a:pt x="1163108" y="554705"/>
                      <a:pt x="1190625" y="557880"/>
                      <a:pt x="1247775" y="527188"/>
                    </a:cubicBezTo>
                    <a:cubicBezTo>
                      <a:pt x="1304925" y="496496"/>
                      <a:pt x="1376892" y="437230"/>
                      <a:pt x="1463675" y="381138"/>
                    </a:cubicBezTo>
                    <a:cubicBezTo>
                      <a:pt x="1550458" y="325046"/>
                      <a:pt x="1692804" y="235617"/>
                      <a:pt x="1768475" y="190638"/>
                    </a:cubicBezTo>
                    <a:cubicBezTo>
                      <a:pt x="1844146" y="145659"/>
                      <a:pt x="1861079" y="131371"/>
                      <a:pt x="1917700" y="111263"/>
                    </a:cubicBezTo>
                    <a:cubicBezTo>
                      <a:pt x="1974321" y="91155"/>
                      <a:pt x="2013479" y="82159"/>
                      <a:pt x="2108200" y="69988"/>
                    </a:cubicBezTo>
                    <a:cubicBezTo>
                      <a:pt x="2202921" y="57817"/>
                      <a:pt x="2360613" y="47763"/>
                      <a:pt x="2486025" y="38238"/>
                    </a:cubicBezTo>
                    <a:lnTo>
                      <a:pt x="2860675" y="12838"/>
                    </a:lnTo>
                    <a:cubicBezTo>
                      <a:pt x="2972858" y="6488"/>
                      <a:pt x="3108854" y="1196"/>
                      <a:pt x="3159125" y="138"/>
                    </a:cubicBezTo>
                    <a:cubicBezTo>
                      <a:pt x="3209396" y="-920"/>
                      <a:pt x="3161242" y="4371"/>
                      <a:pt x="3162300" y="6488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74" name="73 Forma libre"/>
            <p:cNvSpPr/>
            <p:nvPr/>
          </p:nvSpPr>
          <p:spPr>
            <a:xfrm>
              <a:off x="6775450" y="738133"/>
              <a:ext cx="2392362" cy="447675"/>
            </a:xfrm>
            <a:custGeom>
              <a:avLst/>
              <a:gdLst>
                <a:gd name="connsiteX0" fmla="*/ 0 w 2368550"/>
                <a:gd name="connsiteY0" fmla="*/ 371837 h 371837"/>
                <a:gd name="connsiteX1" fmla="*/ 203200 w 2368550"/>
                <a:gd name="connsiteY1" fmla="*/ 362312 h 371837"/>
                <a:gd name="connsiteX2" fmla="*/ 422275 w 2368550"/>
                <a:gd name="connsiteY2" fmla="*/ 343262 h 371837"/>
                <a:gd name="connsiteX3" fmla="*/ 622300 w 2368550"/>
                <a:gd name="connsiteY3" fmla="*/ 317862 h 371837"/>
                <a:gd name="connsiteX4" fmla="*/ 844550 w 2368550"/>
                <a:gd name="connsiteY4" fmla="*/ 279762 h 371837"/>
                <a:gd name="connsiteX5" fmla="*/ 1038225 w 2368550"/>
                <a:gd name="connsiteY5" fmla="*/ 232137 h 371837"/>
                <a:gd name="connsiteX6" fmla="*/ 1225550 w 2368550"/>
                <a:gd name="connsiteY6" fmla="*/ 165462 h 371837"/>
                <a:gd name="connsiteX7" fmla="*/ 1393825 w 2368550"/>
                <a:gd name="connsiteY7" fmla="*/ 98787 h 371837"/>
                <a:gd name="connsiteX8" fmla="*/ 1530350 w 2368550"/>
                <a:gd name="connsiteY8" fmla="*/ 44812 h 371837"/>
                <a:gd name="connsiteX9" fmla="*/ 1654175 w 2368550"/>
                <a:gd name="connsiteY9" fmla="*/ 9887 h 371837"/>
                <a:gd name="connsiteX10" fmla="*/ 1781175 w 2368550"/>
                <a:gd name="connsiteY10" fmla="*/ 362 h 371837"/>
                <a:gd name="connsiteX11" fmla="*/ 1876425 w 2368550"/>
                <a:gd name="connsiteY11" fmla="*/ 19412 h 371837"/>
                <a:gd name="connsiteX12" fmla="*/ 2368550 w 2368550"/>
                <a:gd name="connsiteY12" fmla="*/ 105137 h 371837"/>
                <a:gd name="connsiteX0" fmla="*/ 0 w 2368550"/>
                <a:gd name="connsiteY0" fmla="*/ 372019 h 372019"/>
                <a:gd name="connsiteX1" fmla="*/ 203200 w 2368550"/>
                <a:gd name="connsiteY1" fmla="*/ 362494 h 372019"/>
                <a:gd name="connsiteX2" fmla="*/ 422275 w 2368550"/>
                <a:gd name="connsiteY2" fmla="*/ 343444 h 372019"/>
                <a:gd name="connsiteX3" fmla="*/ 622300 w 2368550"/>
                <a:gd name="connsiteY3" fmla="*/ 318044 h 372019"/>
                <a:gd name="connsiteX4" fmla="*/ 844550 w 2368550"/>
                <a:gd name="connsiteY4" fmla="*/ 279944 h 372019"/>
                <a:gd name="connsiteX5" fmla="*/ 1038225 w 2368550"/>
                <a:gd name="connsiteY5" fmla="*/ 232319 h 372019"/>
                <a:gd name="connsiteX6" fmla="*/ 1225550 w 2368550"/>
                <a:gd name="connsiteY6" fmla="*/ 165644 h 372019"/>
                <a:gd name="connsiteX7" fmla="*/ 1393825 w 2368550"/>
                <a:gd name="connsiteY7" fmla="*/ 98969 h 372019"/>
                <a:gd name="connsiteX8" fmla="*/ 1530350 w 2368550"/>
                <a:gd name="connsiteY8" fmla="*/ 44994 h 372019"/>
                <a:gd name="connsiteX9" fmla="*/ 1654175 w 2368550"/>
                <a:gd name="connsiteY9" fmla="*/ 10069 h 372019"/>
                <a:gd name="connsiteX10" fmla="*/ 1781175 w 2368550"/>
                <a:gd name="connsiteY10" fmla="*/ 544 h 372019"/>
                <a:gd name="connsiteX11" fmla="*/ 1885950 w 2368550"/>
                <a:gd name="connsiteY11" fmla="*/ 22769 h 372019"/>
                <a:gd name="connsiteX12" fmla="*/ 2368550 w 2368550"/>
                <a:gd name="connsiteY12" fmla="*/ 105319 h 372019"/>
                <a:gd name="connsiteX0" fmla="*/ 0 w 2368550"/>
                <a:gd name="connsiteY0" fmla="*/ 371475 h 371475"/>
                <a:gd name="connsiteX1" fmla="*/ 203200 w 2368550"/>
                <a:gd name="connsiteY1" fmla="*/ 361950 h 371475"/>
                <a:gd name="connsiteX2" fmla="*/ 422275 w 2368550"/>
                <a:gd name="connsiteY2" fmla="*/ 342900 h 371475"/>
                <a:gd name="connsiteX3" fmla="*/ 622300 w 2368550"/>
                <a:gd name="connsiteY3" fmla="*/ 317500 h 371475"/>
                <a:gd name="connsiteX4" fmla="*/ 844550 w 2368550"/>
                <a:gd name="connsiteY4" fmla="*/ 279400 h 371475"/>
                <a:gd name="connsiteX5" fmla="*/ 1038225 w 2368550"/>
                <a:gd name="connsiteY5" fmla="*/ 231775 h 371475"/>
                <a:gd name="connsiteX6" fmla="*/ 1225550 w 2368550"/>
                <a:gd name="connsiteY6" fmla="*/ 165100 h 371475"/>
                <a:gd name="connsiteX7" fmla="*/ 1393825 w 2368550"/>
                <a:gd name="connsiteY7" fmla="*/ 98425 h 371475"/>
                <a:gd name="connsiteX8" fmla="*/ 1530350 w 2368550"/>
                <a:gd name="connsiteY8" fmla="*/ 44450 h 371475"/>
                <a:gd name="connsiteX9" fmla="*/ 1654175 w 2368550"/>
                <a:gd name="connsiteY9" fmla="*/ 9525 h 371475"/>
                <a:gd name="connsiteX10" fmla="*/ 1781175 w 2368550"/>
                <a:gd name="connsiteY10" fmla="*/ 0 h 371475"/>
                <a:gd name="connsiteX11" fmla="*/ 1812925 w 2368550"/>
                <a:gd name="connsiteY11" fmla="*/ 9525 h 371475"/>
                <a:gd name="connsiteX12" fmla="*/ 2368550 w 2368550"/>
                <a:gd name="connsiteY12" fmla="*/ 104775 h 371475"/>
                <a:gd name="connsiteX0" fmla="*/ 0 w 2368550"/>
                <a:gd name="connsiteY0" fmla="*/ 371961 h 371961"/>
                <a:gd name="connsiteX1" fmla="*/ 203200 w 2368550"/>
                <a:gd name="connsiteY1" fmla="*/ 362436 h 371961"/>
                <a:gd name="connsiteX2" fmla="*/ 422275 w 2368550"/>
                <a:gd name="connsiteY2" fmla="*/ 343386 h 371961"/>
                <a:gd name="connsiteX3" fmla="*/ 622300 w 2368550"/>
                <a:gd name="connsiteY3" fmla="*/ 317986 h 371961"/>
                <a:gd name="connsiteX4" fmla="*/ 844550 w 2368550"/>
                <a:gd name="connsiteY4" fmla="*/ 279886 h 371961"/>
                <a:gd name="connsiteX5" fmla="*/ 1038225 w 2368550"/>
                <a:gd name="connsiteY5" fmla="*/ 232261 h 371961"/>
                <a:gd name="connsiteX6" fmla="*/ 1225550 w 2368550"/>
                <a:gd name="connsiteY6" fmla="*/ 165586 h 371961"/>
                <a:gd name="connsiteX7" fmla="*/ 1393825 w 2368550"/>
                <a:gd name="connsiteY7" fmla="*/ 98911 h 371961"/>
                <a:gd name="connsiteX8" fmla="*/ 1530350 w 2368550"/>
                <a:gd name="connsiteY8" fmla="*/ 44936 h 371961"/>
                <a:gd name="connsiteX9" fmla="*/ 1654175 w 2368550"/>
                <a:gd name="connsiteY9" fmla="*/ 10011 h 371961"/>
                <a:gd name="connsiteX10" fmla="*/ 1726406 w 2368550"/>
                <a:gd name="connsiteY10" fmla="*/ 2867 h 371961"/>
                <a:gd name="connsiteX11" fmla="*/ 1812925 w 2368550"/>
                <a:gd name="connsiteY11" fmla="*/ 10011 h 371961"/>
                <a:gd name="connsiteX12" fmla="*/ 2368550 w 2368550"/>
                <a:gd name="connsiteY12" fmla="*/ 105261 h 371961"/>
                <a:gd name="connsiteX0" fmla="*/ 0 w 2368550"/>
                <a:gd name="connsiteY0" fmla="*/ 373502 h 373502"/>
                <a:gd name="connsiteX1" fmla="*/ 203200 w 2368550"/>
                <a:gd name="connsiteY1" fmla="*/ 363977 h 373502"/>
                <a:gd name="connsiteX2" fmla="*/ 422275 w 2368550"/>
                <a:gd name="connsiteY2" fmla="*/ 344927 h 373502"/>
                <a:gd name="connsiteX3" fmla="*/ 622300 w 2368550"/>
                <a:gd name="connsiteY3" fmla="*/ 319527 h 373502"/>
                <a:gd name="connsiteX4" fmla="*/ 844550 w 2368550"/>
                <a:gd name="connsiteY4" fmla="*/ 281427 h 373502"/>
                <a:gd name="connsiteX5" fmla="*/ 1038225 w 2368550"/>
                <a:gd name="connsiteY5" fmla="*/ 233802 h 373502"/>
                <a:gd name="connsiteX6" fmla="*/ 1225550 w 2368550"/>
                <a:gd name="connsiteY6" fmla="*/ 167127 h 373502"/>
                <a:gd name="connsiteX7" fmla="*/ 1393825 w 2368550"/>
                <a:gd name="connsiteY7" fmla="*/ 100452 h 373502"/>
                <a:gd name="connsiteX8" fmla="*/ 1530350 w 2368550"/>
                <a:gd name="connsiteY8" fmla="*/ 46477 h 373502"/>
                <a:gd name="connsiteX9" fmla="*/ 1654175 w 2368550"/>
                <a:gd name="connsiteY9" fmla="*/ 11552 h 373502"/>
                <a:gd name="connsiteX10" fmla="*/ 1726406 w 2368550"/>
                <a:gd name="connsiteY10" fmla="*/ 4408 h 373502"/>
                <a:gd name="connsiteX11" fmla="*/ 1829594 w 2368550"/>
                <a:gd name="connsiteY11" fmla="*/ 9171 h 373502"/>
                <a:gd name="connsiteX12" fmla="*/ 2368550 w 2368550"/>
                <a:gd name="connsiteY12" fmla="*/ 106802 h 373502"/>
                <a:gd name="connsiteX0" fmla="*/ 0 w 2368550"/>
                <a:gd name="connsiteY0" fmla="*/ 370583 h 370583"/>
                <a:gd name="connsiteX1" fmla="*/ 203200 w 2368550"/>
                <a:gd name="connsiteY1" fmla="*/ 361058 h 370583"/>
                <a:gd name="connsiteX2" fmla="*/ 422275 w 2368550"/>
                <a:gd name="connsiteY2" fmla="*/ 342008 h 370583"/>
                <a:gd name="connsiteX3" fmla="*/ 622300 w 2368550"/>
                <a:gd name="connsiteY3" fmla="*/ 316608 h 370583"/>
                <a:gd name="connsiteX4" fmla="*/ 844550 w 2368550"/>
                <a:gd name="connsiteY4" fmla="*/ 278508 h 370583"/>
                <a:gd name="connsiteX5" fmla="*/ 1038225 w 2368550"/>
                <a:gd name="connsiteY5" fmla="*/ 230883 h 370583"/>
                <a:gd name="connsiteX6" fmla="*/ 1225550 w 2368550"/>
                <a:gd name="connsiteY6" fmla="*/ 164208 h 370583"/>
                <a:gd name="connsiteX7" fmla="*/ 1393825 w 2368550"/>
                <a:gd name="connsiteY7" fmla="*/ 97533 h 370583"/>
                <a:gd name="connsiteX8" fmla="*/ 1530350 w 2368550"/>
                <a:gd name="connsiteY8" fmla="*/ 43558 h 370583"/>
                <a:gd name="connsiteX9" fmla="*/ 1654175 w 2368550"/>
                <a:gd name="connsiteY9" fmla="*/ 8633 h 370583"/>
                <a:gd name="connsiteX10" fmla="*/ 1726406 w 2368550"/>
                <a:gd name="connsiteY10" fmla="*/ 1489 h 370583"/>
                <a:gd name="connsiteX11" fmla="*/ 1829594 w 2368550"/>
                <a:gd name="connsiteY11" fmla="*/ 6252 h 370583"/>
                <a:gd name="connsiteX12" fmla="*/ 2368550 w 2368550"/>
                <a:gd name="connsiteY12" fmla="*/ 103883 h 370583"/>
                <a:gd name="connsiteX0" fmla="*/ 0 w 2392362"/>
                <a:gd name="connsiteY0" fmla="*/ 453769 h 453769"/>
                <a:gd name="connsiteX1" fmla="*/ 203200 w 2392362"/>
                <a:gd name="connsiteY1" fmla="*/ 444244 h 453769"/>
                <a:gd name="connsiteX2" fmla="*/ 422275 w 2392362"/>
                <a:gd name="connsiteY2" fmla="*/ 425194 h 453769"/>
                <a:gd name="connsiteX3" fmla="*/ 622300 w 2392362"/>
                <a:gd name="connsiteY3" fmla="*/ 399794 h 453769"/>
                <a:gd name="connsiteX4" fmla="*/ 844550 w 2392362"/>
                <a:gd name="connsiteY4" fmla="*/ 361694 h 453769"/>
                <a:gd name="connsiteX5" fmla="*/ 1038225 w 2392362"/>
                <a:gd name="connsiteY5" fmla="*/ 314069 h 453769"/>
                <a:gd name="connsiteX6" fmla="*/ 1225550 w 2392362"/>
                <a:gd name="connsiteY6" fmla="*/ 247394 h 453769"/>
                <a:gd name="connsiteX7" fmla="*/ 1393825 w 2392362"/>
                <a:gd name="connsiteY7" fmla="*/ 180719 h 453769"/>
                <a:gd name="connsiteX8" fmla="*/ 1530350 w 2392362"/>
                <a:gd name="connsiteY8" fmla="*/ 126744 h 453769"/>
                <a:gd name="connsiteX9" fmla="*/ 1654175 w 2392362"/>
                <a:gd name="connsiteY9" fmla="*/ 91819 h 453769"/>
                <a:gd name="connsiteX10" fmla="*/ 1726406 w 2392362"/>
                <a:gd name="connsiteY10" fmla="*/ 84675 h 453769"/>
                <a:gd name="connsiteX11" fmla="*/ 1829594 w 2392362"/>
                <a:gd name="connsiteY11" fmla="*/ 89438 h 453769"/>
                <a:gd name="connsiteX12" fmla="*/ 2392362 w 2392362"/>
                <a:gd name="connsiteY12" fmla="*/ 6094 h 453769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29594 w 2392362"/>
                <a:gd name="connsiteY11" fmla="*/ 83344 h 447675"/>
                <a:gd name="connsiteX12" fmla="*/ 2392362 w 2392362"/>
                <a:gd name="connsiteY12" fmla="*/ 0 h 447675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05782 w 2392362"/>
                <a:gd name="connsiteY11" fmla="*/ 80963 h 447675"/>
                <a:gd name="connsiteX12" fmla="*/ 2392362 w 2392362"/>
                <a:gd name="connsiteY12" fmla="*/ 0 h 447675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05782 w 2392362"/>
                <a:gd name="connsiteY11" fmla="*/ 80963 h 447675"/>
                <a:gd name="connsiteX12" fmla="*/ 2392362 w 2392362"/>
                <a:gd name="connsiteY12" fmla="*/ 0 h 447675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05782 w 2392362"/>
                <a:gd name="connsiteY11" fmla="*/ 80963 h 447675"/>
                <a:gd name="connsiteX12" fmla="*/ 2173288 w 2392362"/>
                <a:gd name="connsiteY12" fmla="*/ 114355 h 447675"/>
                <a:gd name="connsiteX13" fmla="*/ 2392362 w 2392362"/>
                <a:gd name="connsiteY13" fmla="*/ 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2362" h="447675">
                  <a:moveTo>
                    <a:pt x="0" y="447675"/>
                  </a:moveTo>
                  <a:cubicBezTo>
                    <a:pt x="66410" y="445293"/>
                    <a:pt x="132821" y="442912"/>
                    <a:pt x="203200" y="438150"/>
                  </a:cubicBezTo>
                  <a:cubicBezTo>
                    <a:pt x="273579" y="433388"/>
                    <a:pt x="352425" y="426508"/>
                    <a:pt x="422275" y="419100"/>
                  </a:cubicBezTo>
                  <a:cubicBezTo>
                    <a:pt x="492125" y="411692"/>
                    <a:pt x="551921" y="404283"/>
                    <a:pt x="622300" y="393700"/>
                  </a:cubicBezTo>
                  <a:cubicBezTo>
                    <a:pt x="692679" y="383117"/>
                    <a:pt x="775229" y="369887"/>
                    <a:pt x="844550" y="355600"/>
                  </a:cubicBezTo>
                  <a:cubicBezTo>
                    <a:pt x="913871" y="341312"/>
                    <a:pt x="974725" y="327025"/>
                    <a:pt x="1038225" y="307975"/>
                  </a:cubicBezTo>
                  <a:cubicBezTo>
                    <a:pt x="1101725" y="288925"/>
                    <a:pt x="1166283" y="263525"/>
                    <a:pt x="1225550" y="241300"/>
                  </a:cubicBezTo>
                  <a:cubicBezTo>
                    <a:pt x="1284817" y="219075"/>
                    <a:pt x="1393825" y="174625"/>
                    <a:pt x="1393825" y="174625"/>
                  </a:cubicBezTo>
                  <a:cubicBezTo>
                    <a:pt x="1444625" y="154517"/>
                    <a:pt x="1486958" y="135467"/>
                    <a:pt x="1530350" y="120650"/>
                  </a:cubicBezTo>
                  <a:cubicBezTo>
                    <a:pt x="1573742" y="105833"/>
                    <a:pt x="1621499" y="92736"/>
                    <a:pt x="1654175" y="85725"/>
                  </a:cubicBezTo>
                  <a:cubicBezTo>
                    <a:pt x="1686851" y="78714"/>
                    <a:pt x="1701138" y="79375"/>
                    <a:pt x="1726406" y="78581"/>
                  </a:cubicBezTo>
                  <a:cubicBezTo>
                    <a:pt x="1751674" y="77787"/>
                    <a:pt x="1731302" y="75001"/>
                    <a:pt x="1805782" y="80963"/>
                  </a:cubicBezTo>
                  <a:cubicBezTo>
                    <a:pt x="1880262" y="86925"/>
                    <a:pt x="2075525" y="127849"/>
                    <a:pt x="2173288" y="114355"/>
                  </a:cubicBezTo>
                  <a:cubicBezTo>
                    <a:pt x="2271051" y="100861"/>
                    <a:pt x="2342356" y="21043"/>
                    <a:pt x="239236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79" name="78 CuadroTexto"/>
          <p:cNvSpPr txBox="1"/>
          <p:nvPr/>
        </p:nvSpPr>
        <p:spPr>
          <a:xfrm>
            <a:off x="4427984" y="4798700"/>
            <a:ext cx="4590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Villavicencio –</a:t>
            </a:r>
            <a:r>
              <a:rPr lang="es-CO" sz="1300" b="1" dirty="0"/>
              <a:t> </a:t>
            </a:r>
            <a:r>
              <a:rPr lang="es-CO" sz="1300" b="1" dirty="0" smtClean="0"/>
              <a:t>La Estrella – Punto 53 – Puente Téllez</a:t>
            </a:r>
            <a:endParaRPr lang="es-CO" sz="1300" b="1" dirty="0"/>
          </a:p>
        </p:txBody>
      </p:sp>
      <p:sp>
        <p:nvSpPr>
          <p:cNvPr id="2056" name="2055 Elipse"/>
          <p:cNvSpPr/>
          <p:nvPr/>
        </p:nvSpPr>
        <p:spPr>
          <a:xfrm>
            <a:off x="5508104" y="3183831"/>
            <a:ext cx="518567" cy="4928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105 Forma libre"/>
          <p:cNvSpPr/>
          <p:nvPr/>
        </p:nvSpPr>
        <p:spPr>
          <a:xfrm>
            <a:off x="-9426" y="2497460"/>
            <a:ext cx="3209925" cy="996355"/>
          </a:xfrm>
          <a:custGeom>
            <a:avLst/>
            <a:gdLst>
              <a:gd name="connsiteX0" fmla="*/ 0 w 3209925"/>
              <a:gd name="connsiteY0" fmla="*/ 962103 h 996355"/>
              <a:gd name="connsiteX1" fmla="*/ 71438 w 3209925"/>
              <a:gd name="connsiteY1" fmla="*/ 833516 h 996355"/>
              <a:gd name="connsiteX2" fmla="*/ 142875 w 3209925"/>
              <a:gd name="connsiteY2" fmla="*/ 762078 h 996355"/>
              <a:gd name="connsiteX3" fmla="*/ 200025 w 3209925"/>
              <a:gd name="connsiteY3" fmla="*/ 690641 h 996355"/>
              <a:gd name="connsiteX4" fmla="*/ 228600 w 3209925"/>
              <a:gd name="connsiteY4" fmla="*/ 638253 h 996355"/>
              <a:gd name="connsiteX5" fmla="*/ 223838 w 3209925"/>
              <a:gd name="connsiteY5" fmla="*/ 557291 h 996355"/>
              <a:gd name="connsiteX6" fmla="*/ 185738 w 3209925"/>
              <a:gd name="connsiteY6" fmla="*/ 481091 h 996355"/>
              <a:gd name="connsiteX7" fmla="*/ 161925 w 3209925"/>
              <a:gd name="connsiteY7" fmla="*/ 419178 h 996355"/>
              <a:gd name="connsiteX8" fmla="*/ 161925 w 3209925"/>
              <a:gd name="connsiteY8" fmla="*/ 338216 h 996355"/>
              <a:gd name="connsiteX9" fmla="*/ 238125 w 3209925"/>
              <a:gd name="connsiteY9" fmla="*/ 300116 h 996355"/>
              <a:gd name="connsiteX10" fmla="*/ 428625 w 3209925"/>
              <a:gd name="connsiteY10" fmla="*/ 352503 h 996355"/>
              <a:gd name="connsiteX11" fmla="*/ 576263 w 3209925"/>
              <a:gd name="connsiteY11" fmla="*/ 409653 h 996355"/>
              <a:gd name="connsiteX12" fmla="*/ 647700 w 3209925"/>
              <a:gd name="connsiteY12" fmla="*/ 490616 h 996355"/>
              <a:gd name="connsiteX13" fmla="*/ 695325 w 3209925"/>
              <a:gd name="connsiteY13" fmla="*/ 604916 h 996355"/>
              <a:gd name="connsiteX14" fmla="*/ 733425 w 3209925"/>
              <a:gd name="connsiteY14" fmla="*/ 685878 h 996355"/>
              <a:gd name="connsiteX15" fmla="*/ 771525 w 3209925"/>
              <a:gd name="connsiteY15" fmla="*/ 747791 h 996355"/>
              <a:gd name="connsiteX16" fmla="*/ 866775 w 3209925"/>
              <a:gd name="connsiteY16" fmla="*/ 823991 h 996355"/>
              <a:gd name="connsiteX17" fmla="*/ 942975 w 3209925"/>
              <a:gd name="connsiteY17" fmla="*/ 876378 h 996355"/>
              <a:gd name="connsiteX18" fmla="*/ 1062038 w 3209925"/>
              <a:gd name="connsiteY18" fmla="*/ 938291 h 996355"/>
              <a:gd name="connsiteX19" fmla="*/ 1143000 w 3209925"/>
              <a:gd name="connsiteY19" fmla="*/ 952578 h 996355"/>
              <a:gd name="connsiteX20" fmla="*/ 1233488 w 3209925"/>
              <a:gd name="connsiteY20" fmla="*/ 919241 h 996355"/>
              <a:gd name="connsiteX21" fmla="*/ 1328738 w 3209925"/>
              <a:gd name="connsiteY21" fmla="*/ 809703 h 996355"/>
              <a:gd name="connsiteX22" fmla="*/ 1390650 w 3209925"/>
              <a:gd name="connsiteY22" fmla="*/ 771603 h 996355"/>
              <a:gd name="connsiteX23" fmla="*/ 1443038 w 3209925"/>
              <a:gd name="connsiteY23" fmla="*/ 733503 h 996355"/>
              <a:gd name="connsiteX24" fmla="*/ 1504950 w 3209925"/>
              <a:gd name="connsiteY24" fmla="*/ 728741 h 996355"/>
              <a:gd name="connsiteX25" fmla="*/ 1571625 w 3209925"/>
              <a:gd name="connsiteY25" fmla="*/ 785891 h 996355"/>
              <a:gd name="connsiteX26" fmla="*/ 1652588 w 3209925"/>
              <a:gd name="connsiteY26" fmla="*/ 862091 h 996355"/>
              <a:gd name="connsiteX27" fmla="*/ 1719263 w 3209925"/>
              <a:gd name="connsiteY27" fmla="*/ 904953 h 996355"/>
              <a:gd name="connsiteX28" fmla="*/ 1809750 w 3209925"/>
              <a:gd name="connsiteY28" fmla="*/ 952578 h 996355"/>
              <a:gd name="connsiteX29" fmla="*/ 1919288 w 3209925"/>
              <a:gd name="connsiteY29" fmla="*/ 985916 h 996355"/>
              <a:gd name="connsiteX30" fmla="*/ 2024063 w 3209925"/>
              <a:gd name="connsiteY30" fmla="*/ 995441 h 996355"/>
              <a:gd name="connsiteX31" fmla="*/ 2238375 w 3209925"/>
              <a:gd name="connsiteY31" fmla="*/ 966866 h 996355"/>
              <a:gd name="connsiteX32" fmla="*/ 2490788 w 3209925"/>
              <a:gd name="connsiteY32" fmla="*/ 900191 h 996355"/>
              <a:gd name="connsiteX33" fmla="*/ 2681288 w 3209925"/>
              <a:gd name="connsiteY33" fmla="*/ 857328 h 996355"/>
              <a:gd name="connsiteX34" fmla="*/ 2790825 w 3209925"/>
              <a:gd name="connsiteY34" fmla="*/ 819228 h 996355"/>
              <a:gd name="connsiteX35" fmla="*/ 2862263 w 3209925"/>
              <a:gd name="connsiteY35" fmla="*/ 771603 h 996355"/>
              <a:gd name="connsiteX36" fmla="*/ 2876550 w 3209925"/>
              <a:gd name="connsiteY36" fmla="*/ 719216 h 996355"/>
              <a:gd name="connsiteX37" fmla="*/ 2867025 w 3209925"/>
              <a:gd name="connsiteY37" fmla="*/ 604916 h 996355"/>
              <a:gd name="connsiteX38" fmla="*/ 2843213 w 3209925"/>
              <a:gd name="connsiteY38" fmla="*/ 514428 h 996355"/>
              <a:gd name="connsiteX39" fmla="*/ 2867025 w 3209925"/>
              <a:gd name="connsiteY39" fmla="*/ 442991 h 996355"/>
              <a:gd name="connsiteX40" fmla="*/ 2928938 w 3209925"/>
              <a:gd name="connsiteY40" fmla="*/ 371553 h 996355"/>
              <a:gd name="connsiteX41" fmla="*/ 3024188 w 3209925"/>
              <a:gd name="connsiteY41" fmla="*/ 290591 h 996355"/>
              <a:gd name="connsiteX42" fmla="*/ 3071813 w 3209925"/>
              <a:gd name="connsiteY42" fmla="*/ 247728 h 996355"/>
              <a:gd name="connsiteX43" fmla="*/ 3095625 w 3209925"/>
              <a:gd name="connsiteY43" fmla="*/ 142953 h 996355"/>
              <a:gd name="connsiteX44" fmla="*/ 3105150 w 3209925"/>
              <a:gd name="connsiteY44" fmla="*/ 66753 h 996355"/>
              <a:gd name="connsiteX45" fmla="*/ 3133725 w 3209925"/>
              <a:gd name="connsiteY45" fmla="*/ 9603 h 996355"/>
              <a:gd name="connsiteX46" fmla="*/ 3209925 w 3209925"/>
              <a:gd name="connsiteY46" fmla="*/ 78 h 996355"/>
              <a:gd name="connsiteX47" fmla="*/ 3209925 w 3209925"/>
              <a:gd name="connsiteY47" fmla="*/ 78 h 996355"/>
              <a:gd name="connsiteX48" fmla="*/ 3209925 w 3209925"/>
              <a:gd name="connsiteY48" fmla="*/ 78 h 99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09925" h="996355">
                <a:moveTo>
                  <a:pt x="0" y="962103"/>
                </a:moveTo>
                <a:cubicBezTo>
                  <a:pt x="23813" y="914478"/>
                  <a:pt x="47626" y="866853"/>
                  <a:pt x="71438" y="833516"/>
                </a:cubicBezTo>
                <a:cubicBezTo>
                  <a:pt x="95250" y="800179"/>
                  <a:pt x="121444" y="785890"/>
                  <a:pt x="142875" y="762078"/>
                </a:cubicBezTo>
                <a:cubicBezTo>
                  <a:pt x="164306" y="738266"/>
                  <a:pt x="185738" y="711278"/>
                  <a:pt x="200025" y="690641"/>
                </a:cubicBezTo>
                <a:cubicBezTo>
                  <a:pt x="214312" y="670004"/>
                  <a:pt x="224631" y="660478"/>
                  <a:pt x="228600" y="638253"/>
                </a:cubicBezTo>
                <a:cubicBezTo>
                  <a:pt x="232569" y="616028"/>
                  <a:pt x="230982" y="583485"/>
                  <a:pt x="223838" y="557291"/>
                </a:cubicBezTo>
                <a:cubicBezTo>
                  <a:pt x="216694" y="531097"/>
                  <a:pt x="196057" y="504110"/>
                  <a:pt x="185738" y="481091"/>
                </a:cubicBezTo>
                <a:cubicBezTo>
                  <a:pt x="175419" y="458072"/>
                  <a:pt x="165894" y="442990"/>
                  <a:pt x="161925" y="419178"/>
                </a:cubicBezTo>
                <a:cubicBezTo>
                  <a:pt x="157956" y="395365"/>
                  <a:pt x="149225" y="358060"/>
                  <a:pt x="161925" y="338216"/>
                </a:cubicBezTo>
                <a:cubicBezTo>
                  <a:pt x="174625" y="318372"/>
                  <a:pt x="193675" y="297735"/>
                  <a:pt x="238125" y="300116"/>
                </a:cubicBezTo>
                <a:cubicBezTo>
                  <a:pt x="282575" y="302497"/>
                  <a:pt x="372269" y="334247"/>
                  <a:pt x="428625" y="352503"/>
                </a:cubicBezTo>
                <a:cubicBezTo>
                  <a:pt x="484981" y="370759"/>
                  <a:pt x="539751" y="386634"/>
                  <a:pt x="576263" y="409653"/>
                </a:cubicBezTo>
                <a:cubicBezTo>
                  <a:pt x="612775" y="432672"/>
                  <a:pt x="627856" y="458072"/>
                  <a:pt x="647700" y="490616"/>
                </a:cubicBezTo>
                <a:cubicBezTo>
                  <a:pt x="667544" y="523160"/>
                  <a:pt x="681038" y="572372"/>
                  <a:pt x="695325" y="604916"/>
                </a:cubicBezTo>
                <a:cubicBezTo>
                  <a:pt x="709612" y="637460"/>
                  <a:pt x="720725" y="662065"/>
                  <a:pt x="733425" y="685878"/>
                </a:cubicBezTo>
                <a:cubicBezTo>
                  <a:pt x="746125" y="709690"/>
                  <a:pt x="749300" y="724772"/>
                  <a:pt x="771525" y="747791"/>
                </a:cubicBezTo>
                <a:cubicBezTo>
                  <a:pt x="793750" y="770810"/>
                  <a:pt x="838200" y="802560"/>
                  <a:pt x="866775" y="823991"/>
                </a:cubicBezTo>
                <a:cubicBezTo>
                  <a:pt x="895350" y="845422"/>
                  <a:pt x="910431" y="857328"/>
                  <a:pt x="942975" y="876378"/>
                </a:cubicBezTo>
                <a:cubicBezTo>
                  <a:pt x="975519" y="895428"/>
                  <a:pt x="1028701" y="925591"/>
                  <a:pt x="1062038" y="938291"/>
                </a:cubicBezTo>
                <a:cubicBezTo>
                  <a:pt x="1095376" y="950991"/>
                  <a:pt x="1114425" y="955753"/>
                  <a:pt x="1143000" y="952578"/>
                </a:cubicBezTo>
                <a:cubicBezTo>
                  <a:pt x="1171575" y="949403"/>
                  <a:pt x="1202532" y="943053"/>
                  <a:pt x="1233488" y="919241"/>
                </a:cubicBezTo>
                <a:cubicBezTo>
                  <a:pt x="1264444" y="895428"/>
                  <a:pt x="1302544" y="834309"/>
                  <a:pt x="1328738" y="809703"/>
                </a:cubicBezTo>
                <a:cubicBezTo>
                  <a:pt x="1354932" y="785097"/>
                  <a:pt x="1371600" y="784303"/>
                  <a:pt x="1390650" y="771603"/>
                </a:cubicBezTo>
                <a:cubicBezTo>
                  <a:pt x="1409700" y="758903"/>
                  <a:pt x="1423988" y="740647"/>
                  <a:pt x="1443038" y="733503"/>
                </a:cubicBezTo>
                <a:cubicBezTo>
                  <a:pt x="1462088" y="726359"/>
                  <a:pt x="1483519" y="720010"/>
                  <a:pt x="1504950" y="728741"/>
                </a:cubicBezTo>
                <a:cubicBezTo>
                  <a:pt x="1526381" y="737472"/>
                  <a:pt x="1547019" y="763666"/>
                  <a:pt x="1571625" y="785891"/>
                </a:cubicBezTo>
                <a:cubicBezTo>
                  <a:pt x="1596231" y="808116"/>
                  <a:pt x="1627982" y="842247"/>
                  <a:pt x="1652588" y="862091"/>
                </a:cubicBezTo>
                <a:cubicBezTo>
                  <a:pt x="1677194" y="881935"/>
                  <a:pt x="1693069" y="889872"/>
                  <a:pt x="1719263" y="904953"/>
                </a:cubicBezTo>
                <a:cubicBezTo>
                  <a:pt x="1745457" y="920034"/>
                  <a:pt x="1776413" y="939084"/>
                  <a:pt x="1809750" y="952578"/>
                </a:cubicBezTo>
                <a:cubicBezTo>
                  <a:pt x="1843087" y="966072"/>
                  <a:pt x="1883569" y="978772"/>
                  <a:pt x="1919288" y="985916"/>
                </a:cubicBezTo>
                <a:cubicBezTo>
                  <a:pt x="1955007" y="993060"/>
                  <a:pt x="1970882" y="998616"/>
                  <a:pt x="2024063" y="995441"/>
                </a:cubicBezTo>
                <a:cubicBezTo>
                  <a:pt x="2077244" y="992266"/>
                  <a:pt x="2160588" y="982741"/>
                  <a:pt x="2238375" y="966866"/>
                </a:cubicBezTo>
                <a:cubicBezTo>
                  <a:pt x="2316162" y="950991"/>
                  <a:pt x="2416969" y="918447"/>
                  <a:pt x="2490788" y="900191"/>
                </a:cubicBezTo>
                <a:cubicBezTo>
                  <a:pt x="2564607" y="881935"/>
                  <a:pt x="2631282" y="870822"/>
                  <a:pt x="2681288" y="857328"/>
                </a:cubicBezTo>
                <a:cubicBezTo>
                  <a:pt x="2731294" y="843834"/>
                  <a:pt x="2760663" y="833515"/>
                  <a:pt x="2790825" y="819228"/>
                </a:cubicBezTo>
                <a:cubicBezTo>
                  <a:pt x="2820987" y="804941"/>
                  <a:pt x="2847976" y="788272"/>
                  <a:pt x="2862263" y="771603"/>
                </a:cubicBezTo>
                <a:cubicBezTo>
                  <a:pt x="2876550" y="754934"/>
                  <a:pt x="2875756" y="746997"/>
                  <a:pt x="2876550" y="719216"/>
                </a:cubicBezTo>
                <a:cubicBezTo>
                  <a:pt x="2877344" y="691435"/>
                  <a:pt x="2872581" y="639047"/>
                  <a:pt x="2867025" y="604916"/>
                </a:cubicBezTo>
                <a:cubicBezTo>
                  <a:pt x="2861469" y="570785"/>
                  <a:pt x="2843213" y="541415"/>
                  <a:pt x="2843213" y="514428"/>
                </a:cubicBezTo>
                <a:cubicBezTo>
                  <a:pt x="2843213" y="487441"/>
                  <a:pt x="2852738" y="466803"/>
                  <a:pt x="2867025" y="442991"/>
                </a:cubicBezTo>
                <a:cubicBezTo>
                  <a:pt x="2881312" y="419179"/>
                  <a:pt x="2902744" y="396953"/>
                  <a:pt x="2928938" y="371553"/>
                </a:cubicBezTo>
                <a:cubicBezTo>
                  <a:pt x="2955132" y="346153"/>
                  <a:pt x="3000376" y="311228"/>
                  <a:pt x="3024188" y="290591"/>
                </a:cubicBezTo>
                <a:cubicBezTo>
                  <a:pt x="3048000" y="269954"/>
                  <a:pt x="3059907" y="272334"/>
                  <a:pt x="3071813" y="247728"/>
                </a:cubicBezTo>
                <a:cubicBezTo>
                  <a:pt x="3083719" y="223122"/>
                  <a:pt x="3090069" y="173115"/>
                  <a:pt x="3095625" y="142953"/>
                </a:cubicBezTo>
                <a:cubicBezTo>
                  <a:pt x="3101181" y="112790"/>
                  <a:pt x="3098800" y="88978"/>
                  <a:pt x="3105150" y="66753"/>
                </a:cubicBezTo>
                <a:cubicBezTo>
                  <a:pt x="3111500" y="44528"/>
                  <a:pt x="3116263" y="20715"/>
                  <a:pt x="3133725" y="9603"/>
                </a:cubicBezTo>
                <a:cubicBezTo>
                  <a:pt x="3151187" y="-1509"/>
                  <a:pt x="3209925" y="78"/>
                  <a:pt x="3209925" y="78"/>
                </a:cubicBezTo>
                <a:lnTo>
                  <a:pt x="3209925" y="78"/>
                </a:lnTo>
                <a:lnTo>
                  <a:pt x="3209925" y="78"/>
                </a:lnTo>
              </a:path>
            </a:pathLst>
          </a:custGeom>
          <a:noFill/>
          <a:ln w="57150" cap="sq">
            <a:solidFill>
              <a:schemeClr val="accent5">
                <a:lumMod val="75000"/>
              </a:schemeClr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8" name="107 CuadroTexto"/>
          <p:cNvSpPr txBox="1"/>
          <p:nvPr/>
        </p:nvSpPr>
        <p:spPr>
          <a:xfrm>
            <a:off x="75865" y="4348901"/>
            <a:ext cx="43521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K38 – Vereda la Estrella – Punto 53 – Puente Téllez – Bogotá </a:t>
            </a:r>
            <a:endParaRPr lang="es-CO" sz="1300" b="1" dirty="0"/>
          </a:p>
        </p:txBody>
      </p:sp>
      <p:sp>
        <p:nvSpPr>
          <p:cNvPr id="109" name="108 CuadroTexto"/>
          <p:cNvSpPr txBox="1"/>
          <p:nvPr/>
        </p:nvSpPr>
        <p:spPr>
          <a:xfrm>
            <a:off x="4453626" y="4362296"/>
            <a:ext cx="43521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K38 – Vereda la Estrella – Punto 53 – Puente Téllez – </a:t>
            </a:r>
            <a:r>
              <a:rPr lang="es-CO" sz="1300" b="1" dirty="0" err="1" smtClean="0"/>
              <a:t>Cáqueza</a:t>
            </a:r>
            <a:endParaRPr lang="es-CO" sz="1300" b="1" dirty="0"/>
          </a:p>
        </p:txBody>
      </p:sp>
      <p:sp>
        <p:nvSpPr>
          <p:cNvPr id="112" name="111 Forma libre"/>
          <p:cNvSpPr/>
          <p:nvPr/>
        </p:nvSpPr>
        <p:spPr>
          <a:xfrm>
            <a:off x="-6077" y="2509217"/>
            <a:ext cx="3209925" cy="996355"/>
          </a:xfrm>
          <a:custGeom>
            <a:avLst/>
            <a:gdLst>
              <a:gd name="connsiteX0" fmla="*/ 0 w 3209925"/>
              <a:gd name="connsiteY0" fmla="*/ 962103 h 996355"/>
              <a:gd name="connsiteX1" fmla="*/ 71438 w 3209925"/>
              <a:gd name="connsiteY1" fmla="*/ 833516 h 996355"/>
              <a:gd name="connsiteX2" fmla="*/ 142875 w 3209925"/>
              <a:gd name="connsiteY2" fmla="*/ 762078 h 996355"/>
              <a:gd name="connsiteX3" fmla="*/ 200025 w 3209925"/>
              <a:gd name="connsiteY3" fmla="*/ 690641 h 996355"/>
              <a:gd name="connsiteX4" fmla="*/ 228600 w 3209925"/>
              <a:gd name="connsiteY4" fmla="*/ 638253 h 996355"/>
              <a:gd name="connsiteX5" fmla="*/ 223838 w 3209925"/>
              <a:gd name="connsiteY5" fmla="*/ 557291 h 996355"/>
              <a:gd name="connsiteX6" fmla="*/ 185738 w 3209925"/>
              <a:gd name="connsiteY6" fmla="*/ 481091 h 996355"/>
              <a:gd name="connsiteX7" fmla="*/ 161925 w 3209925"/>
              <a:gd name="connsiteY7" fmla="*/ 419178 h 996355"/>
              <a:gd name="connsiteX8" fmla="*/ 161925 w 3209925"/>
              <a:gd name="connsiteY8" fmla="*/ 338216 h 996355"/>
              <a:gd name="connsiteX9" fmla="*/ 238125 w 3209925"/>
              <a:gd name="connsiteY9" fmla="*/ 300116 h 996355"/>
              <a:gd name="connsiteX10" fmla="*/ 428625 w 3209925"/>
              <a:gd name="connsiteY10" fmla="*/ 352503 h 996355"/>
              <a:gd name="connsiteX11" fmla="*/ 576263 w 3209925"/>
              <a:gd name="connsiteY11" fmla="*/ 409653 h 996355"/>
              <a:gd name="connsiteX12" fmla="*/ 647700 w 3209925"/>
              <a:gd name="connsiteY12" fmla="*/ 490616 h 996355"/>
              <a:gd name="connsiteX13" fmla="*/ 695325 w 3209925"/>
              <a:gd name="connsiteY13" fmla="*/ 604916 h 996355"/>
              <a:gd name="connsiteX14" fmla="*/ 733425 w 3209925"/>
              <a:gd name="connsiteY14" fmla="*/ 685878 h 996355"/>
              <a:gd name="connsiteX15" fmla="*/ 771525 w 3209925"/>
              <a:gd name="connsiteY15" fmla="*/ 747791 h 996355"/>
              <a:gd name="connsiteX16" fmla="*/ 866775 w 3209925"/>
              <a:gd name="connsiteY16" fmla="*/ 823991 h 996355"/>
              <a:gd name="connsiteX17" fmla="*/ 942975 w 3209925"/>
              <a:gd name="connsiteY17" fmla="*/ 876378 h 996355"/>
              <a:gd name="connsiteX18" fmla="*/ 1062038 w 3209925"/>
              <a:gd name="connsiteY18" fmla="*/ 938291 h 996355"/>
              <a:gd name="connsiteX19" fmla="*/ 1143000 w 3209925"/>
              <a:gd name="connsiteY19" fmla="*/ 952578 h 996355"/>
              <a:gd name="connsiteX20" fmla="*/ 1233488 w 3209925"/>
              <a:gd name="connsiteY20" fmla="*/ 919241 h 996355"/>
              <a:gd name="connsiteX21" fmla="*/ 1328738 w 3209925"/>
              <a:gd name="connsiteY21" fmla="*/ 809703 h 996355"/>
              <a:gd name="connsiteX22" fmla="*/ 1390650 w 3209925"/>
              <a:gd name="connsiteY22" fmla="*/ 771603 h 996355"/>
              <a:gd name="connsiteX23" fmla="*/ 1443038 w 3209925"/>
              <a:gd name="connsiteY23" fmla="*/ 733503 h 996355"/>
              <a:gd name="connsiteX24" fmla="*/ 1504950 w 3209925"/>
              <a:gd name="connsiteY24" fmla="*/ 728741 h 996355"/>
              <a:gd name="connsiteX25" fmla="*/ 1571625 w 3209925"/>
              <a:gd name="connsiteY25" fmla="*/ 785891 h 996355"/>
              <a:gd name="connsiteX26" fmla="*/ 1652588 w 3209925"/>
              <a:gd name="connsiteY26" fmla="*/ 862091 h 996355"/>
              <a:gd name="connsiteX27" fmla="*/ 1719263 w 3209925"/>
              <a:gd name="connsiteY27" fmla="*/ 904953 h 996355"/>
              <a:gd name="connsiteX28" fmla="*/ 1809750 w 3209925"/>
              <a:gd name="connsiteY28" fmla="*/ 952578 h 996355"/>
              <a:gd name="connsiteX29" fmla="*/ 1919288 w 3209925"/>
              <a:gd name="connsiteY29" fmla="*/ 985916 h 996355"/>
              <a:gd name="connsiteX30" fmla="*/ 2024063 w 3209925"/>
              <a:gd name="connsiteY30" fmla="*/ 995441 h 996355"/>
              <a:gd name="connsiteX31" fmla="*/ 2238375 w 3209925"/>
              <a:gd name="connsiteY31" fmla="*/ 966866 h 996355"/>
              <a:gd name="connsiteX32" fmla="*/ 2490788 w 3209925"/>
              <a:gd name="connsiteY32" fmla="*/ 900191 h 996355"/>
              <a:gd name="connsiteX33" fmla="*/ 2681288 w 3209925"/>
              <a:gd name="connsiteY33" fmla="*/ 857328 h 996355"/>
              <a:gd name="connsiteX34" fmla="*/ 2790825 w 3209925"/>
              <a:gd name="connsiteY34" fmla="*/ 819228 h 996355"/>
              <a:gd name="connsiteX35" fmla="*/ 2862263 w 3209925"/>
              <a:gd name="connsiteY35" fmla="*/ 771603 h 996355"/>
              <a:gd name="connsiteX36" fmla="*/ 2876550 w 3209925"/>
              <a:gd name="connsiteY36" fmla="*/ 719216 h 996355"/>
              <a:gd name="connsiteX37" fmla="*/ 2867025 w 3209925"/>
              <a:gd name="connsiteY37" fmla="*/ 604916 h 996355"/>
              <a:gd name="connsiteX38" fmla="*/ 2843213 w 3209925"/>
              <a:gd name="connsiteY38" fmla="*/ 514428 h 996355"/>
              <a:gd name="connsiteX39" fmla="*/ 2867025 w 3209925"/>
              <a:gd name="connsiteY39" fmla="*/ 442991 h 996355"/>
              <a:gd name="connsiteX40" fmla="*/ 2928938 w 3209925"/>
              <a:gd name="connsiteY40" fmla="*/ 371553 h 996355"/>
              <a:gd name="connsiteX41" fmla="*/ 3024188 w 3209925"/>
              <a:gd name="connsiteY41" fmla="*/ 290591 h 996355"/>
              <a:gd name="connsiteX42" fmla="*/ 3071813 w 3209925"/>
              <a:gd name="connsiteY42" fmla="*/ 247728 h 996355"/>
              <a:gd name="connsiteX43" fmla="*/ 3095625 w 3209925"/>
              <a:gd name="connsiteY43" fmla="*/ 142953 h 996355"/>
              <a:gd name="connsiteX44" fmla="*/ 3105150 w 3209925"/>
              <a:gd name="connsiteY44" fmla="*/ 66753 h 996355"/>
              <a:gd name="connsiteX45" fmla="*/ 3133725 w 3209925"/>
              <a:gd name="connsiteY45" fmla="*/ 9603 h 996355"/>
              <a:gd name="connsiteX46" fmla="*/ 3209925 w 3209925"/>
              <a:gd name="connsiteY46" fmla="*/ 78 h 996355"/>
              <a:gd name="connsiteX47" fmla="*/ 3209925 w 3209925"/>
              <a:gd name="connsiteY47" fmla="*/ 78 h 996355"/>
              <a:gd name="connsiteX48" fmla="*/ 3209925 w 3209925"/>
              <a:gd name="connsiteY48" fmla="*/ 78 h 99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09925" h="996355">
                <a:moveTo>
                  <a:pt x="0" y="962103"/>
                </a:moveTo>
                <a:cubicBezTo>
                  <a:pt x="23813" y="914478"/>
                  <a:pt x="47626" y="866853"/>
                  <a:pt x="71438" y="833516"/>
                </a:cubicBezTo>
                <a:cubicBezTo>
                  <a:pt x="95250" y="800179"/>
                  <a:pt x="121444" y="785890"/>
                  <a:pt x="142875" y="762078"/>
                </a:cubicBezTo>
                <a:cubicBezTo>
                  <a:pt x="164306" y="738266"/>
                  <a:pt x="185738" y="711278"/>
                  <a:pt x="200025" y="690641"/>
                </a:cubicBezTo>
                <a:cubicBezTo>
                  <a:pt x="214312" y="670004"/>
                  <a:pt x="224631" y="660478"/>
                  <a:pt x="228600" y="638253"/>
                </a:cubicBezTo>
                <a:cubicBezTo>
                  <a:pt x="232569" y="616028"/>
                  <a:pt x="230982" y="583485"/>
                  <a:pt x="223838" y="557291"/>
                </a:cubicBezTo>
                <a:cubicBezTo>
                  <a:pt x="216694" y="531097"/>
                  <a:pt x="196057" y="504110"/>
                  <a:pt x="185738" y="481091"/>
                </a:cubicBezTo>
                <a:cubicBezTo>
                  <a:pt x="175419" y="458072"/>
                  <a:pt x="165894" y="442990"/>
                  <a:pt x="161925" y="419178"/>
                </a:cubicBezTo>
                <a:cubicBezTo>
                  <a:pt x="157956" y="395365"/>
                  <a:pt x="149225" y="358060"/>
                  <a:pt x="161925" y="338216"/>
                </a:cubicBezTo>
                <a:cubicBezTo>
                  <a:pt x="174625" y="318372"/>
                  <a:pt x="193675" y="297735"/>
                  <a:pt x="238125" y="300116"/>
                </a:cubicBezTo>
                <a:cubicBezTo>
                  <a:pt x="282575" y="302497"/>
                  <a:pt x="372269" y="334247"/>
                  <a:pt x="428625" y="352503"/>
                </a:cubicBezTo>
                <a:cubicBezTo>
                  <a:pt x="484981" y="370759"/>
                  <a:pt x="539751" y="386634"/>
                  <a:pt x="576263" y="409653"/>
                </a:cubicBezTo>
                <a:cubicBezTo>
                  <a:pt x="612775" y="432672"/>
                  <a:pt x="627856" y="458072"/>
                  <a:pt x="647700" y="490616"/>
                </a:cubicBezTo>
                <a:cubicBezTo>
                  <a:pt x="667544" y="523160"/>
                  <a:pt x="681038" y="572372"/>
                  <a:pt x="695325" y="604916"/>
                </a:cubicBezTo>
                <a:cubicBezTo>
                  <a:pt x="709612" y="637460"/>
                  <a:pt x="720725" y="662065"/>
                  <a:pt x="733425" y="685878"/>
                </a:cubicBezTo>
                <a:cubicBezTo>
                  <a:pt x="746125" y="709690"/>
                  <a:pt x="749300" y="724772"/>
                  <a:pt x="771525" y="747791"/>
                </a:cubicBezTo>
                <a:cubicBezTo>
                  <a:pt x="793750" y="770810"/>
                  <a:pt x="838200" y="802560"/>
                  <a:pt x="866775" y="823991"/>
                </a:cubicBezTo>
                <a:cubicBezTo>
                  <a:pt x="895350" y="845422"/>
                  <a:pt x="910431" y="857328"/>
                  <a:pt x="942975" y="876378"/>
                </a:cubicBezTo>
                <a:cubicBezTo>
                  <a:pt x="975519" y="895428"/>
                  <a:pt x="1028701" y="925591"/>
                  <a:pt x="1062038" y="938291"/>
                </a:cubicBezTo>
                <a:cubicBezTo>
                  <a:pt x="1095376" y="950991"/>
                  <a:pt x="1114425" y="955753"/>
                  <a:pt x="1143000" y="952578"/>
                </a:cubicBezTo>
                <a:cubicBezTo>
                  <a:pt x="1171575" y="949403"/>
                  <a:pt x="1202532" y="943053"/>
                  <a:pt x="1233488" y="919241"/>
                </a:cubicBezTo>
                <a:cubicBezTo>
                  <a:pt x="1264444" y="895428"/>
                  <a:pt x="1302544" y="834309"/>
                  <a:pt x="1328738" y="809703"/>
                </a:cubicBezTo>
                <a:cubicBezTo>
                  <a:pt x="1354932" y="785097"/>
                  <a:pt x="1371600" y="784303"/>
                  <a:pt x="1390650" y="771603"/>
                </a:cubicBezTo>
                <a:cubicBezTo>
                  <a:pt x="1409700" y="758903"/>
                  <a:pt x="1423988" y="740647"/>
                  <a:pt x="1443038" y="733503"/>
                </a:cubicBezTo>
                <a:cubicBezTo>
                  <a:pt x="1462088" y="726359"/>
                  <a:pt x="1483519" y="720010"/>
                  <a:pt x="1504950" y="728741"/>
                </a:cubicBezTo>
                <a:cubicBezTo>
                  <a:pt x="1526381" y="737472"/>
                  <a:pt x="1547019" y="763666"/>
                  <a:pt x="1571625" y="785891"/>
                </a:cubicBezTo>
                <a:cubicBezTo>
                  <a:pt x="1596231" y="808116"/>
                  <a:pt x="1627982" y="842247"/>
                  <a:pt x="1652588" y="862091"/>
                </a:cubicBezTo>
                <a:cubicBezTo>
                  <a:pt x="1677194" y="881935"/>
                  <a:pt x="1693069" y="889872"/>
                  <a:pt x="1719263" y="904953"/>
                </a:cubicBezTo>
                <a:cubicBezTo>
                  <a:pt x="1745457" y="920034"/>
                  <a:pt x="1776413" y="939084"/>
                  <a:pt x="1809750" y="952578"/>
                </a:cubicBezTo>
                <a:cubicBezTo>
                  <a:pt x="1843087" y="966072"/>
                  <a:pt x="1883569" y="978772"/>
                  <a:pt x="1919288" y="985916"/>
                </a:cubicBezTo>
                <a:cubicBezTo>
                  <a:pt x="1955007" y="993060"/>
                  <a:pt x="1970882" y="998616"/>
                  <a:pt x="2024063" y="995441"/>
                </a:cubicBezTo>
                <a:cubicBezTo>
                  <a:pt x="2077244" y="992266"/>
                  <a:pt x="2160588" y="982741"/>
                  <a:pt x="2238375" y="966866"/>
                </a:cubicBezTo>
                <a:cubicBezTo>
                  <a:pt x="2316162" y="950991"/>
                  <a:pt x="2416969" y="918447"/>
                  <a:pt x="2490788" y="900191"/>
                </a:cubicBezTo>
                <a:cubicBezTo>
                  <a:pt x="2564607" y="881935"/>
                  <a:pt x="2631282" y="870822"/>
                  <a:pt x="2681288" y="857328"/>
                </a:cubicBezTo>
                <a:cubicBezTo>
                  <a:pt x="2731294" y="843834"/>
                  <a:pt x="2760663" y="833515"/>
                  <a:pt x="2790825" y="819228"/>
                </a:cubicBezTo>
                <a:cubicBezTo>
                  <a:pt x="2820987" y="804941"/>
                  <a:pt x="2847976" y="788272"/>
                  <a:pt x="2862263" y="771603"/>
                </a:cubicBezTo>
                <a:cubicBezTo>
                  <a:pt x="2876550" y="754934"/>
                  <a:pt x="2875756" y="746997"/>
                  <a:pt x="2876550" y="719216"/>
                </a:cubicBezTo>
                <a:cubicBezTo>
                  <a:pt x="2877344" y="691435"/>
                  <a:pt x="2872581" y="639047"/>
                  <a:pt x="2867025" y="604916"/>
                </a:cubicBezTo>
                <a:cubicBezTo>
                  <a:pt x="2861469" y="570785"/>
                  <a:pt x="2843213" y="541415"/>
                  <a:pt x="2843213" y="514428"/>
                </a:cubicBezTo>
                <a:cubicBezTo>
                  <a:pt x="2843213" y="487441"/>
                  <a:pt x="2852738" y="466803"/>
                  <a:pt x="2867025" y="442991"/>
                </a:cubicBezTo>
                <a:cubicBezTo>
                  <a:pt x="2881312" y="419179"/>
                  <a:pt x="2902744" y="396953"/>
                  <a:pt x="2928938" y="371553"/>
                </a:cubicBezTo>
                <a:cubicBezTo>
                  <a:pt x="2955132" y="346153"/>
                  <a:pt x="3000376" y="311228"/>
                  <a:pt x="3024188" y="290591"/>
                </a:cubicBezTo>
                <a:cubicBezTo>
                  <a:pt x="3048000" y="269954"/>
                  <a:pt x="3059907" y="272334"/>
                  <a:pt x="3071813" y="247728"/>
                </a:cubicBezTo>
                <a:cubicBezTo>
                  <a:pt x="3083719" y="223122"/>
                  <a:pt x="3090069" y="173115"/>
                  <a:pt x="3095625" y="142953"/>
                </a:cubicBezTo>
                <a:cubicBezTo>
                  <a:pt x="3101181" y="112790"/>
                  <a:pt x="3098800" y="88978"/>
                  <a:pt x="3105150" y="66753"/>
                </a:cubicBezTo>
                <a:cubicBezTo>
                  <a:pt x="3111500" y="44528"/>
                  <a:pt x="3116263" y="20715"/>
                  <a:pt x="3133725" y="9603"/>
                </a:cubicBezTo>
                <a:cubicBezTo>
                  <a:pt x="3151187" y="-1509"/>
                  <a:pt x="3209925" y="78"/>
                  <a:pt x="3209925" y="78"/>
                </a:cubicBezTo>
                <a:lnTo>
                  <a:pt x="3209925" y="78"/>
                </a:lnTo>
                <a:lnTo>
                  <a:pt x="3209925" y="78"/>
                </a:lnTo>
              </a:path>
            </a:pathLst>
          </a:custGeom>
          <a:noFill/>
          <a:ln w="57150" cap="sq">
            <a:solidFill>
              <a:srgbClr val="2FEB03"/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59" y="1821386"/>
            <a:ext cx="35115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114 CuadroTexto"/>
          <p:cNvSpPr txBox="1"/>
          <p:nvPr/>
        </p:nvSpPr>
        <p:spPr>
          <a:xfrm>
            <a:off x="80429" y="4582676"/>
            <a:ext cx="7891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K38 – Vereda la Estrella – Punto 53 – Puente Téllez – Oro Perdido / Puente </a:t>
            </a:r>
            <a:r>
              <a:rPr lang="es-CO" sz="1300" b="1" dirty="0" err="1" smtClean="0"/>
              <a:t>Quetame</a:t>
            </a:r>
            <a:r>
              <a:rPr lang="es-CO" sz="1300" b="1" dirty="0" smtClean="0"/>
              <a:t> / Villavicencio</a:t>
            </a:r>
            <a:endParaRPr lang="es-CO" sz="1300" b="1" dirty="0"/>
          </a:p>
        </p:txBody>
      </p:sp>
      <p:sp>
        <p:nvSpPr>
          <p:cNvPr id="118" name="117 Forma libre"/>
          <p:cNvSpPr/>
          <p:nvPr/>
        </p:nvSpPr>
        <p:spPr>
          <a:xfrm>
            <a:off x="-6077" y="2509217"/>
            <a:ext cx="3209925" cy="996355"/>
          </a:xfrm>
          <a:custGeom>
            <a:avLst/>
            <a:gdLst>
              <a:gd name="connsiteX0" fmla="*/ 0 w 3209925"/>
              <a:gd name="connsiteY0" fmla="*/ 962103 h 996355"/>
              <a:gd name="connsiteX1" fmla="*/ 71438 w 3209925"/>
              <a:gd name="connsiteY1" fmla="*/ 833516 h 996355"/>
              <a:gd name="connsiteX2" fmla="*/ 142875 w 3209925"/>
              <a:gd name="connsiteY2" fmla="*/ 762078 h 996355"/>
              <a:gd name="connsiteX3" fmla="*/ 200025 w 3209925"/>
              <a:gd name="connsiteY3" fmla="*/ 690641 h 996355"/>
              <a:gd name="connsiteX4" fmla="*/ 228600 w 3209925"/>
              <a:gd name="connsiteY4" fmla="*/ 638253 h 996355"/>
              <a:gd name="connsiteX5" fmla="*/ 223838 w 3209925"/>
              <a:gd name="connsiteY5" fmla="*/ 557291 h 996355"/>
              <a:gd name="connsiteX6" fmla="*/ 185738 w 3209925"/>
              <a:gd name="connsiteY6" fmla="*/ 481091 h 996355"/>
              <a:gd name="connsiteX7" fmla="*/ 161925 w 3209925"/>
              <a:gd name="connsiteY7" fmla="*/ 419178 h 996355"/>
              <a:gd name="connsiteX8" fmla="*/ 161925 w 3209925"/>
              <a:gd name="connsiteY8" fmla="*/ 338216 h 996355"/>
              <a:gd name="connsiteX9" fmla="*/ 238125 w 3209925"/>
              <a:gd name="connsiteY9" fmla="*/ 300116 h 996355"/>
              <a:gd name="connsiteX10" fmla="*/ 428625 w 3209925"/>
              <a:gd name="connsiteY10" fmla="*/ 352503 h 996355"/>
              <a:gd name="connsiteX11" fmla="*/ 576263 w 3209925"/>
              <a:gd name="connsiteY11" fmla="*/ 409653 h 996355"/>
              <a:gd name="connsiteX12" fmla="*/ 647700 w 3209925"/>
              <a:gd name="connsiteY12" fmla="*/ 490616 h 996355"/>
              <a:gd name="connsiteX13" fmla="*/ 695325 w 3209925"/>
              <a:gd name="connsiteY13" fmla="*/ 604916 h 996355"/>
              <a:gd name="connsiteX14" fmla="*/ 733425 w 3209925"/>
              <a:gd name="connsiteY14" fmla="*/ 685878 h 996355"/>
              <a:gd name="connsiteX15" fmla="*/ 771525 w 3209925"/>
              <a:gd name="connsiteY15" fmla="*/ 747791 h 996355"/>
              <a:gd name="connsiteX16" fmla="*/ 866775 w 3209925"/>
              <a:gd name="connsiteY16" fmla="*/ 823991 h 996355"/>
              <a:gd name="connsiteX17" fmla="*/ 942975 w 3209925"/>
              <a:gd name="connsiteY17" fmla="*/ 876378 h 996355"/>
              <a:gd name="connsiteX18" fmla="*/ 1062038 w 3209925"/>
              <a:gd name="connsiteY18" fmla="*/ 938291 h 996355"/>
              <a:gd name="connsiteX19" fmla="*/ 1143000 w 3209925"/>
              <a:gd name="connsiteY19" fmla="*/ 952578 h 996355"/>
              <a:gd name="connsiteX20" fmla="*/ 1233488 w 3209925"/>
              <a:gd name="connsiteY20" fmla="*/ 919241 h 996355"/>
              <a:gd name="connsiteX21" fmla="*/ 1328738 w 3209925"/>
              <a:gd name="connsiteY21" fmla="*/ 809703 h 996355"/>
              <a:gd name="connsiteX22" fmla="*/ 1390650 w 3209925"/>
              <a:gd name="connsiteY22" fmla="*/ 771603 h 996355"/>
              <a:gd name="connsiteX23" fmla="*/ 1443038 w 3209925"/>
              <a:gd name="connsiteY23" fmla="*/ 733503 h 996355"/>
              <a:gd name="connsiteX24" fmla="*/ 1504950 w 3209925"/>
              <a:gd name="connsiteY24" fmla="*/ 728741 h 996355"/>
              <a:gd name="connsiteX25" fmla="*/ 1571625 w 3209925"/>
              <a:gd name="connsiteY25" fmla="*/ 785891 h 996355"/>
              <a:gd name="connsiteX26" fmla="*/ 1652588 w 3209925"/>
              <a:gd name="connsiteY26" fmla="*/ 862091 h 996355"/>
              <a:gd name="connsiteX27" fmla="*/ 1719263 w 3209925"/>
              <a:gd name="connsiteY27" fmla="*/ 904953 h 996355"/>
              <a:gd name="connsiteX28" fmla="*/ 1809750 w 3209925"/>
              <a:gd name="connsiteY28" fmla="*/ 952578 h 996355"/>
              <a:gd name="connsiteX29" fmla="*/ 1919288 w 3209925"/>
              <a:gd name="connsiteY29" fmla="*/ 985916 h 996355"/>
              <a:gd name="connsiteX30" fmla="*/ 2024063 w 3209925"/>
              <a:gd name="connsiteY30" fmla="*/ 995441 h 996355"/>
              <a:gd name="connsiteX31" fmla="*/ 2238375 w 3209925"/>
              <a:gd name="connsiteY31" fmla="*/ 966866 h 996355"/>
              <a:gd name="connsiteX32" fmla="*/ 2490788 w 3209925"/>
              <a:gd name="connsiteY32" fmla="*/ 900191 h 996355"/>
              <a:gd name="connsiteX33" fmla="*/ 2681288 w 3209925"/>
              <a:gd name="connsiteY33" fmla="*/ 857328 h 996355"/>
              <a:gd name="connsiteX34" fmla="*/ 2790825 w 3209925"/>
              <a:gd name="connsiteY34" fmla="*/ 819228 h 996355"/>
              <a:gd name="connsiteX35" fmla="*/ 2862263 w 3209925"/>
              <a:gd name="connsiteY35" fmla="*/ 771603 h 996355"/>
              <a:gd name="connsiteX36" fmla="*/ 2876550 w 3209925"/>
              <a:gd name="connsiteY36" fmla="*/ 719216 h 996355"/>
              <a:gd name="connsiteX37" fmla="*/ 2867025 w 3209925"/>
              <a:gd name="connsiteY37" fmla="*/ 604916 h 996355"/>
              <a:gd name="connsiteX38" fmla="*/ 2843213 w 3209925"/>
              <a:gd name="connsiteY38" fmla="*/ 514428 h 996355"/>
              <a:gd name="connsiteX39" fmla="*/ 2867025 w 3209925"/>
              <a:gd name="connsiteY39" fmla="*/ 442991 h 996355"/>
              <a:gd name="connsiteX40" fmla="*/ 2928938 w 3209925"/>
              <a:gd name="connsiteY40" fmla="*/ 371553 h 996355"/>
              <a:gd name="connsiteX41" fmla="*/ 3024188 w 3209925"/>
              <a:gd name="connsiteY41" fmla="*/ 290591 h 996355"/>
              <a:gd name="connsiteX42" fmla="*/ 3071813 w 3209925"/>
              <a:gd name="connsiteY42" fmla="*/ 247728 h 996355"/>
              <a:gd name="connsiteX43" fmla="*/ 3095625 w 3209925"/>
              <a:gd name="connsiteY43" fmla="*/ 142953 h 996355"/>
              <a:gd name="connsiteX44" fmla="*/ 3105150 w 3209925"/>
              <a:gd name="connsiteY44" fmla="*/ 66753 h 996355"/>
              <a:gd name="connsiteX45" fmla="*/ 3133725 w 3209925"/>
              <a:gd name="connsiteY45" fmla="*/ 9603 h 996355"/>
              <a:gd name="connsiteX46" fmla="*/ 3209925 w 3209925"/>
              <a:gd name="connsiteY46" fmla="*/ 78 h 996355"/>
              <a:gd name="connsiteX47" fmla="*/ 3209925 w 3209925"/>
              <a:gd name="connsiteY47" fmla="*/ 78 h 996355"/>
              <a:gd name="connsiteX48" fmla="*/ 3209925 w 3209925"/>
              <a:gd name="connsiteY48" fmla="*/ 78 h 99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09925" h="996355">
                <a:moveTo>
                  <a:pt x="0" y="962103"/>
                </a:moveTo>
                <a:cubicBezTo>
                  <a:pt x="23813" y="914478"/>
                  <a:pt x="47626" y="866853"/>
                  <a:pt x="71438" y="833516"/>
                </a:cubicBezTo>
                <a:cubicBezTo>
                  <a:pt x="95250" y="800179"/>
                  <a:pt x="121444" y="785890"/>
                  <a:pt x="142875" y="762078"/>
                </a:cubicBezTo>
                <a:cubicBezTo>
                  <a:pt x="164306" y="738266"/>
                  <a:pt x="185738" y="711278"/>
                  <a:pt x="200025" y="690641"/>
                </a:cubicBezTo>
                <a:cubicBezTo>
                  <a:pt x="214312" y="670004"/>
                  <a:pt x="224631" y="660478"/>
                  <a:pt x="228600" y="638253"/>
                </a:cubicBezTo>
                <a:cubicBezTo>
                  <a:pt x="232569" y="616028"/>
                  <a:pt x="230982" y="583485"/>
                  <a:pt x="223838" y="557291"/>
                </a:cubicBezTo>
                <a:cubicBezTo>
                  <a:pt x="216694" y="531097"/>
                  <a:pt x="196057" y="504110"/>
                  <a:pt x="185738" y="481091"/>
                </a:cubicBezTo>
                <a:cubicBezTo>
                  <a:pt x="175419" y="458072"/>
                  <a:pt x="165894" y="442990"/>
                  <a:pt x="161925" y="419178"/>
                </a:cubicBezTo>
                <a:cubicBezTo>
                  <a:pt x="157956" y="395365"/>
                  <a:pt x="149225" y="358060"/>
                  <a:pt x="161925" y="338216"/>
                </a:cubicBezTo>
                <a:cubicBezTo>
                  <a:pt x="174625" y="318372"/>
                  <a:pt x="193675" y="297735"/>
                  <a:pt x="238125" y="300116"/>
                </a:cubicBezTo>
                <a:cubicBezTo>
                  <a:pt x="282575" y="302497"/>
                  <a:pt x="372269" y="334247"/>
                  <a:pt x="428625" y="352503"/>
                </a:cubicBezTo>
                <a:cubicBezTo>
                  <a:pt x="484981" y="370759"/>
                  <a:pt x="539751" y="386634"/>
                  <a:pt x="576263" y="409653"/>
                </a:cubicBezTo>
                <a:cubicBezTo>
                  <a:pt x="612775" y="432672"/>
                  <a:pt x="627856" y="458072"/>
                  <a:pt x="647700" y="490616"/>
                </a:cubicBezTo>
                <a:cubicBezTo>
                  <a:pt x="667544" y="523160"/>
                  <a:pt x="681038" y="572372"/>
                  <a:pt x="695325" y="604916"/>
                </a:cubicBezTo>
                <a:cubicBezTo>
                  <a:pt x="709612" y="637460"/>
                  <a:pt x="720725" y="662065"/>
                  <a:pt x="733425" y="685878"/>
                </a:cubicBezTo>
                <a:cubicBezTo>
                  <a:pt x="746125" y="709690"/>
                  <a:pt x="749300" y="724772"/>
                  <a:pt x="771525" y="747791"/>
                </a:cubicBezTo>
                <a:cubicBezTo>
                  <a:pt x="793750" y="770810"/>
                  <a:pt x="838200" y="802560"/>
                  <a:pt x="866775" y="823991"/>
                </a:cubicBezTo>
                <a:cubicBezTo>
                  <a:pt x="895350" y="845422"/>
                  <a:pt x="910431" y="857328"/>
                  <a:pt x="942975" y="876378"/>
                </a:cubicBezTo>
                <a:cubicBezTo>
                  <a:pt x="975519" y="895428"/>
                  <a:pt x="1028701" y="925591"/>
                  <a:pt x="1062038" y="938291"/>
                </a:cubicBezTo>
                <a:cubicBezTo>
                  <a:pt x="1095376" y="950991"/>
                  <a:pt x="1114425" y="955753"/>
                  <a:pt x="1143000" y="952578"/>
                </a:cubicBezTo>
                <a:cubicBezTo>
                  <a:pt x="1171575" y="949403"/>
                  <a:pt x="1202532" y="943053"/>
                  <a:pt x="1233488" y="919241"/>
                </a:cubicBezTo>
                <a:cubicBezTo>
                  <a:pt x="1264444" y="895428"/>
                  <a:pt x="1302544" y="834309"/>
                  <a:pt x="1328738" y="809703"/>
                </a:cubicBezTo>
                <a:cubicBezTo>
                  <a:pt x="1354932" y="785097"/>
                  <a:pt x="1371600" y="784303"/>
                  <a:pt x="1390650" y="771603"/>
                </a:cubicBezTo>
                <a:cubicBezTo>
                  <a:pt x="1409700" y="758903"/>
                  <a:pt x="1423988" y="740647"/>
                  <a:pt x="1443038" y="733503"/>
                </a:cubicBezTo>
                <a:cubicBezTo>
                  <a:pt x="1462088" y="726359"/>
                  <a:pt x="1483519" y="720010"/>
                  <a:pt x="1504950" y="728741"/>
                </a:cubicBezTo>
                <a:cubicBezTo>
                  <a:pt x="1526381" y="737472"/>
                  <a:pt x="1547019" y="763666"/>
                  <a:pt x="1571625" y="785891"/>
                </a:cubicBezTo>
                <a:cubicBezTo>
                  <a:pt x="1596231" y="808116"/>
                  <a:pt x="1627982" y="842247"/>
                  <a:pt x="1652588" y="862091"/>
                </a:cubicBezTo>
                <a:cubicBezTo>
                  <a:pt x="1677194" y="881935"/>
                  <a:pt x="1693069" y="889872"/>
                  <a:pt x="1719263" y="904953"/>
                </a:cubicBezTo>
                <a:cubicBezTo>
                  <a:pt x="1745457" y="920034"/>
                  <a:pt x="1776413" y="939084"/>
                  <a:pt x="1809750" y="952578"/>
                </a:cubicBezTo>
                <a:cubicBezTo>
                  <a:pt x="1843087" y="966072"/>
                  <a:pt x="1883569" y="978772"/>
                  <a:pt x="1919288" y="985916"/>
                </a:cubicBezTo>
                <a:cubicBezTo>
                  <a:pt x="1955007" y="993060"/>
                  <a:pt x="1970882" y="998616"/>
                  <a:pt x="2024063" y="995441"/>
                </a:cubicBezTo>
                <a:cubicBezTo>
                  <a:pt x="2077244" y="992266"/>
                  <a:pt x="2160588" y="982741"/>
                  <a:pt x="2238375" y="966866"/>
                </a:cubicBezTo>
                <a:cubicBezTo>
                  <a:pt x="2316162" y="950991"/>
                  <a:pt x="2416969" y="918447"/>
                  <a:pt x="2490788" y="900191"/>
                </a:cubicBezTo>
                <a:cubicBezTo>
                  <a:pt x="2564607" y="881935"/>
                  <a:pt x="2631282" y="870822"/>
                  <a:pt x="2681288" y="857328"/>
                </a:cubicBezTo>
                <a:cubicBezTo>
                  <a:pt x="2731294" y="843834"/>
                  <a:pt x="2760663" y="833515"/>
                  <a:pt x="2790825" y="819228"/>
                </a:cubicBezTo>
                <a:cubicBezTo>
                  <a:pt x="2820987" y="804941"/>
                  <a:pt x="2847976" y="788272"/>
                  <a:pt x="2862263" y="771603"/>
                </a:cubicBezTo>
                <a:cubicBezTo>
                  <a:pt x="2876550" y="754934"/>
                  <a:pt x="2875756" y="746997"/>
                  <a:pt x="2876550" y="719216"/>
                </a:cubicBezTo>
                <a:cubicBezTo>
                  <a:pt x="2877344" y="691435"/>
                  <a:pt x="2872581" y="639047"/>
                  <a:pt x="2867025" y="604916"/>
                </a:cubicBezTo>
                <a:cubicBezTo>
                  <a:pt x="2861469" y="570785"/>
                  <a:pt x="2843213" y="541415"/>
                  <a:pt x="2843213" y="514428"/>
                </a:cubicBezTo>
                <a:cubicBezTo>
                  <a:pt x="2843213" y="487441"/>
                  <a:pt x="2852738" y="466803"/>
                  <a:pt x="2867025" y="442991"/>
                </a:cubicBezTo>
                <a:cubicBezTo>
                  <a:pt x="2881312" y="419179"/>
                  <a:pt x="2902744" y="396953"/>
                  <a:pt x="2928938" y="371553"/>
                </a:cubicBezTo>
                <a:cubicBezTo>
                  <a:pt x="2955132" y="346153"/>
                  <a:pt x="3000376" y="311228"/>
                  <a:pt x="3024188" y="290591"/>
                </a:cubicBezTo>
                <a:cubicBezTo>
                  <a:pt x="3048000" y="269954"/>
                  <a:pt x="3059907" y="272334"/>
                  <a:pt x="3071813" y="247728"/>
                </a:cubicBezTo>
                <a:cubicBezTo>
                  <a:pt x="3083719" y="223122"/>
                  <a:pt x="3090069" y="173115"/>
                  <a:pt x="3095625" y="142953"/>
                </a:cubicBezTo>
                <a:cubicBezTo>
                  <a:pt x="3101181" y="112790"/>
                  <a:pt x="3098800" y="88978"/>
                  <a:pt x="3105150" y="66753"/>
                </a:cubicBezTo>
                <a:cubicBezTo>
                  <a:pt x="3111500" y="44528"/>
                  <a:pt x="3116263" y="20715"/>
                  <a:pt x="3133725" y="9603"/>
                </a:cubicBezTo>
                <a:cubicBezTo>
                  <a:pt x="3151187" y="-1509"/>
                  <a:pt x="3209925" y="78"/>
                  <a:pt x="3209925" y="78"/>
                </a:cubicBezTo>
                <a:lnTo>
                  <a:pt x="3209925" y="78"/>
                </a:lnTo>
                <a:lnTo>
                  <a:pt x="3209925" y="78"/>
                </a:lnTo>
              </a:path>
            </a:pathLst>
          </a:custGeom>
          <a:noFill/>
          <a:ln w="57150" cap="sq">
            <a:solidFill>
              <a:schemeClr val="accent2">
                <a:lumMod val="75000"/>
              </a:schemeClr>
            </a:solidFill>
            <a:prstDash val="sys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57" name="2056 Forma libre"/>
          <p:cNvSpPr/>
          <p:nvPr/>
        </p:nvSpPr>
        <p:spPr>
          <a:xfrm>
            <a:off x="5826199" y="2346978"/>
            <a:ext cx="2562225" cy="1110597"/>
          </a:xfrm>
          <a:custGeom>
            <a:avLst/>
            <a:gdLst>
              <a:gd name="connsiteX0" fmla="*/ 2562225 w 2562225"/>
              <a:gd name="connsiteY0" fmla="*/ 1006121 h 1110896"/>
              <a:gd name="connsiteX1" fmla="*/ 2481263 w 2562225"/>
              <a:gd name="connsiteY1" fmla="*/ 1063271 h 1110896"/>
              <a:gd name="connsiteX2" fmla="*/ 2438400 w 2562225"/>
              <a:gd name="connsiteY2" fmla="*/ 1068034 h 1110896"/>
              <a:gd name="connsiteX3" fmla="*/ 2357438 w 2562225"/>
              <a:gd name="connsiteY3" fmla="*/ 1020409 h 1110896"/>
              <a:gd name="connsiteX4" fmla="*/ 2171700 w 2562225"/>
              <a:gd name="connsiteY4" fmla="*/ 844196 h 1110896"/>
              <a:gd name="connsiteX5" fmla="*/ 2057400 w 2562225"/>
              <a:gd name="connsiteY5" fmla="*/ 739421 h 1110896"/>
              <a:gd name="connsiteX6" fmla="*/ 2014538 w 2562225"/>
              <a:gd name="connsiteY6" fmla="*/ 691796 h 1110896"/>
              <a:gd name="connsiteX7" fmla="*/ 1962150 w 2562225"/>
              <a:gd name="connsiteY7" fmla="*/ 610834 h 1110896"/>
              <a:gd name="connsiteX8" fmla="*/ 1900238 w 2562225"/>
              <a:gd name="connsiteY8" fmla="*/ 434621 h 1110896"/>
              <a:gd name="connsiteX9" fmla="*/ 1852613 w 2562225"/>
              <a:gd name="connsiteY9" fmla="*/ 291746 h 1110896"/>
              <a:gd name="connsiteX10" fmla="*/ 1819275 w 2562225"/>
              <a:gd name="connsiteY10" fmla="*/ 225071 h 1110896"/>
              <a:gd name="connsiteX11" fmla="*/ 1785938 w 2562225"/>
              <a:gd name="connsiteY11" fmla="*/ 186971 h 1110896"/>
              <a:gd name="connsiteX12" fmla="*/ 1724025 w 2562225"/>
              <a:gd name="connsiteY12" fmla="*/ 144109 h 1110896"/>
              <a:gd name="connsiteX13" fmla="*/ 1590675 w 2562225"/>
              <a:gd name="connsiteY13" fmla="*/ 77434 h 1110896"/>
              <a:gd name="connsiteX14" fmla="*/ 1471613 w 2562225"/>
              <a:gd name="connsiteY14" fmla="*/ 39334 h 1110896"/>
              <a:gd name="connsiteX15" fmla="*/ 1376363 w 2562225"/>
              <a:gd name="connsiteY15" fmla="*/ 5996 h 1110896"/>
              <a:gd name="connsiteX16" fmla="*/ 1328738 w 2562225"/>
              <a:gd name="connsiteY16" fmla="*/ 1234 h 1110896"/>
              <a:gd name="connsiteX17" fmla="*/ 1257300 w 2562225"/>
              <a:gd name="connsiteY17" fmla="*/ 20284 h 1110896"/>
              <a:gd name="connsiteX18" fmla="*/ 1238250 w 2562225"/>
              <a:gd name="connsiteY18" fmla="*/ 58384 h 1110896"/>
              <a:gd name="connsiteX19" fmla="*/ 1233488 w 2562225"/>
              <a:gd name="connsiteY19" fmla="*/ 120296 h 1110896"/>
              <a:gd name="connsiteX20" fmla="*/ 1247775 w 2562225"/>
              <a:gd name="connsiteY20" fmla="*/ 186971 h 1110896"/>
              <a:gd name="connsiteX21" fmla="*/ 1276350 w 2562225"/>
              <a:gd name="connsiteY21" fmla="*/ 239359 h 1110896"/>
              <a:gd name="connsiteX22" fmla="*/ 1304925 w 2562225"/>
              <a:gd name="connsiteY22" fmla="*/ 291746 h 1110896"/>
              <a:gd name="connsiteX23" fmla="*/ 1295400 w 2562225"/>
              <a:gd name="connsiteY23" fmla="*/ 372709 h 1110896"/>
              <a:gd name="connsiteX24" fmla="*/ 1276350 w 2562225"/>
              <a:gd name="connsiteY24" fmla="*/ 434621 h 1110896"/>
              <a:gd name="connsiteX25" fmla="*/ 1204913 w 2562225"/>
              <a:gd name="connsiteY25" fmla="*/ 529871 h 1110896"/>
              <a:gd name="connsiteX26" fmla="*/ 1076325 w 2562225"/>
              <a:gd name="connsiteY26" fmla="*/ 620359 h 1110896"/>
              <a:gd name="connsiteX27" fmla="*/ 952500 w 2562225"/>
              <a:gd name="connsiteY27" fmla="*/ 729896 h 1110896"/>
              <a:gd name="connsiteX28" fmla="*/ 833438 w 2562225"/>
              <a:gd name="connsiteY28" fmla="*/ 815621 h 1110896"/>
              <a:gd name="connsiteX29" fmla="*/ 647700 w 2562225"/>
              <a:gd name="connsiteY29" fmla="*/ 948971 h 1110896"/>
              <a:gd name="connsiteX30" fmla="*/ 614363 w 2562225"/>
              <a:gd name="connsiteY30" fmla="*/ 977546 h 1110896"/>
              <a:gd name="connsiteX31" fmla="*/ 523875 w 2562225"/>
              <a:gd name="connsiteY31" fmla="*/ 1010884 h 1110896"/>
              <a:gd name="connsiteX32" fmla="*/ 400050 w 2562225"/>
              <a:gd name="connsiteY32" fmla="*/ 1034696 h 1110896"/>
              <a:gd name="connsiteX33" fmla="*/ 290513 w 2562225"/>
              <a:gd name="connsiteY33" fmla="*/ 1044221 h 1110896"/>
              <a:gd name="connsiteX34" fmla="*/ 133350 w 2562225"/>
              <a:gd name="connsiteY34" fmla="*/ 1063271 h 1110896"/>
              <a:gd name="connsiteX35" fmla="*/ 28575 w 2562225"/>
              <a:gd name="connsiteY35" fmla="*/ 1077559 h 1110896"/>
              <a:gd name="connsiteX36" fmla="*/ 0 w 2562225"/>
              <a:gd name="connsiteY36" fmla="*/ 1110896 h 1110896"/>
              <a:gd name="connsiteX0" fmla="*/ 2562225 w 2562225"/>
              <a:gd name="connsiteY0" fmla="*/ 1005822 h 1110597"/>
              <a:gd name="connsiteX1" fmla="*/ 2481263 w 2562225"/>
              <a:gd name="connsiteY1" fmla="*/ 1062972 h 1110597"/>
              <a:gd name="connsiteX2" fmla="*/ 2438400 w 2562225"/>
              <a:gd name="connsiteY2" fmla="*/ 1067735 h 1110597"/>
              <a:gd name="connsiteX3" fmla="*/ 2357438 w 2562225"/>
              <a:gd name="connsiteY3" fmla="*/ 1020110 h 1110597"/>
              <a:gd name="connsiteX4" fmla="*/ 2171700 w 2562225"/>
              <a:gd name="connsiteY4" fmla="*/ 843897 h 1110597"/>
              <a:gd name="connsiteX5" fmla="*/ 2057400 w 2562225"/>
              <a:gd name="connsiteY5" fmla="*/ 739122 h 1110597"/>
              <a:gd name="connsiteX6" fmla="*/ 2014538 w 2562225"/>
              <a:gd name="connsiteY6" fmla="*/ 691497 h 1110597"/>
              <a:gd name="connsiteX7" fmla="*/ 1962150 w 2562225"/>
              <a:gd name="connsiteY7" fmla="*/ 610535 h 1110597"/>
              <a:gd name="connsiteX8" fmla="*/ 1900238 w 2562225"/>
              <a:gd name="connsiteY8" fmla="*/ 434322 h 1110597"/>
              <a:gd name="connsiteX9" fmla="*/ 1852613 w 2562225"/>
              <a:gd name="connsiteY9" fmla="*/ 291447 h 1110597"/>
              <a:gd name="connsiteX10" fmla="*/ 1819275 w 2562225"/>
              <a:gd name="connsiteY10" fmla="*/ 224772 h 1110597"/>
              <a:gd name="connsiteX11" fmla="*/ 1785938 w 2562225"/>
              <a:gd name="connsiteY11" fmla="*/ 186672 h 1110597"/>
              <a:gd name="connsiteX12" fmla="*/ 1724025 w 2562225"/>
              <a:gd name="connsiteY12" fmla="*/ 143810 h 1110597"/>
              <a:gd name="connsiteX13" fmla="*/ 1590675 w 2562225"/>
              <a:gd name="connsiteY13" fmla="*/ 77135 h 1110597"/>
              <a:gd name="connsiteX14" fmla="*/ 1462088 w 2562225"/>
              <a:gd name="connsiteY14" fmla="*/ 29510 h 1110597"/>
              <a:gd name="connsiteX15" fmla="*/ 1376363 w 2562225"/>
              <a:gd name="connsiteY15" fmla="*/ 5697 h 1110597"/>
              <a:gd name="connsiteX16" fmla="*/ 1328738 w 2562225"/>
              <a:gd name="connsiteY16" fmla="*/ 935 h 1110597"/>
              <a:gd name="connsiteX17" fmla="*/ 1257300 w 2562225"/>
              <a:gd name="connsiteY17" fmla="*/ 19985 h 1110597"/>
              <a:gd name="connsiteX18" fmla="*/ 1238250 w 2562225"/>
              <a:gd name="connsiteY18" fmla="*/ 58085 h 1110597"/>
              <a:gd name="connsiteX19" fmla="*/ 1233488 w 2562225"/>
              <a:gd name="connsiteY19" fmla="*/ 119997 h 1110597"/>
              <a:gd name="connsiteX20" fmla="*/ 1247775 w 2562225"/>
              <a:gd name="connsiteY20" fmla="*/ 186672 h 1110597"/>
              <a:gd name="connsiteX21" fmla="*/ 1276350 w 2562225"/>
              <a:gd name="connsiteY21" fmla="*/ 239060 h 1110597"/>
              <a:gd name="connsiteX22" fmla="*/ 1304925 w 2562225"/>
              <a:gd name="connsiteY22" fmla="*/ 291447 h 1110597"/>
              <a:gd name="connsiteX23" fmla="*/ 1295400 w 2562225"/>
              <a:gd name="connsiteY23" fmla="*/ 372410 h 1110597"/>
              <a:gd name="connsiteX24" fmla="*/ 1276350 w 2562225"/>
              <a:gd name="connsiteY24" fmla="*/ 434322 h 1110597"/>
              <a:gd name="connsiteX25" fmla="*/ 1204913 w 2562225"/>
              <a:gd name="connsiteY25" fmla="*/ 529572 h 1110597"/>
              <a:gd name="connsiteX26" fmla="*/ 1076325 w 2562225"/>
              <a:gd name="connsiteY26" fmla="*/ 620060 h 1110597"/>
              <a:gd name="connsiteX27" fmla="*/ 952500 w 2562225"/>
              <a:gd name="connsiteY27" fmla="*/ 729597 h 1110597"/>
              <a:gd name="connsiteX28" fmla="*/ 833438 w 2562225"/>
              <a:gd name="connsiteY28" fmla="*/ 815322 h 1110597"/>
              <a:gd name="connsiteX29" fmla="*/ 647700 w 2562225"/>
              <a:gd name="connsiteY29" fmla="*/ 948672 h 1110597"/>
              <a:gd name="connsiteX30" fmla="*/ 614363 w 2562225"/>
              <a:gd name="connsiteY30" fmla="*/ 977247 h 1110597"/>
              <a:gd name="connsiteX31" fmla="*/ 523875 w 2562225"/>
              <a:gd name="connsiteY31" fmla="*/ 1010585 h 1110597"/>
              <a:gd name="connsiteX32" fmla="*/ 400050 w 2562225"/>
              <a:gd name="connsiteY32" fmla="*/ 1034397 h 1110597"/>
              <a:gd name="connsiteX33" fmla="*/ 290513 w 2562225"/>
              <a:gd name="connsiteY33" fmla="*/ 1043922 h 1110597"/>
              <a:gd name="connsiteX34" fmla="*/ 133350 w 2562225"/>
              <a:gd name="connsiteY34" fmla="*/ 1062972 h 1110597"/>
              <a:gd name="connsiteX35" fmla="*/ 28575 w 2562225"/>
              <a:gd name="connsiteY35" fmla="*/ 1077260 h 1110597"/>
              <a:gd name="connsiteX36" fmla="*/ 0 w 2562225"/>
              <a:gd name="connsiteY36" fmla="*/ 1110597 h 1110597"/>
              <a:gd name="connsiteX0" fmla="*/ 2562225 w 2562225"/>
              <a:gd name="connsiteY0" fmla="*/ 1005822 h 1110597"/>
              <a:gd name="connsiteX1" fmla="*/ 2481263 w 2562225"/>
              <a:gd name="connsiteY1" fmla="*/ 1062972 h 1110597"/>
              <a:gd name="connsiteX2" fmla="*/ 2438400 w 2562225"/>
              <a:gd name="connsiteY2" fmla="*/ 1067735 h 1110597"/>
              <a:gd name="connsiteX3" fmla="*/ 2357438 w 2562225"/>
              <a:gd name="connsiteY3" fmla="*/ 1020110 h 1110597"/>
              <a:gd name="connsiteX4" fmla="*/ 2171700 w 2562225"/>
              <a:gd name="connsiteY4" fmla="*/ 843897 h 1110597"/>
              <a:gd name="connsiteX5" fmla="*/ 2057400 w 2562225"/>
              <a:gd name="connsiteY5" fmla="*/ 739122 h 1110597"/>
              <a:gd name="connsiteX6" fmla="*/ 2014538 w 2562225"/>
              <a:gd name="connsiteY6" fmla="*/ 691497 h 1110597"/>
              <a:gd name="connsiteX7" fmla="*/ 1962150 w 2562225"/>
              <a:gd name="connsiteY7" fmla="*/ 610535 h 1110597"/>
              <a:gd name="connsiteX8" fmla="*/ 1900238 w 2562225"/>
              <a:gd name="connsiteY8" fmla="*/ 434322 h 1110597"/>
              <a:gd name="connsiteX9" fmla="*/ 1852613 w 2562225"/>
              <a:gd name="connsiteY9" fmla="*/ 291447 h 1110597"/>
              <a:gd name="connsiteX10" fmla="*/ 1819275 w 2562225"/>
              <a:gd name="connsiteY10" fmla="*/ 224772 h 1110597"/>
              <a:gd name="connsiteX11" fmla="*/ 1785938 w 2562225"/>
              <a:gd name="connsiteY11" fmla="*/ 186672 h 1110597"/>
              <a:gd name="connsiteX12" fmla="*/ 1724025 w 2562225"/>
              <a:gd name="connsiteY12" fmla="*/ 143810 h 1110597"/>
              <a:gd name="connsiteX13" fmla="*/ 1590675 w 2562225"/>
              <a:gd name="connsiteY13" fmla="*/ 77135 h 1110597"/>
              <a:gd name="connsiteX14" fmla="*/ 1462088 w 2562225"/>
              <a:gd name="connsiteY14" fmla="*/ 29510 h 1110597"/>
              <a:gd name="connsiteX15" fmla="*/ 1376363 w 2562225"/>
              <a:gd name="connsiteY15" fmla="*/ 5697 h 1110597"/>
              <a:gd name="connsiteX16" fmla="*/ 1328738 w 2562225"/>
              <a:gd name="connsiteY16" fmla="*/ 935 h 1110597"/>
              <a:gd name="connsiteX17" fmla="*/ 1257300 w 2562225"/>
              <a:gd name="connsiteY17" fmla="*/ 19985 h 1110597"/>
              <a:gd name="connsiteX18" fmla="*/ 1238250 w 2562225"/>
              <a:gd name="connsiteY18" fmla="*/ 58085 h 1110597"/>
              <a:gd name="connsiteX19" fmla="*/ 1233488 w 2562225"/>
              <a:gd name="connsiteY19" fmla="*/ 119997 h 1110597"/>
              <a:gd name="connsiteX20" fmla="*/ 1247775 w 2562225"/>
              <a:gd name="connsiteY20" fmla="*/ 186672 h 1110597"/>
              <a:gd name="connsiteX21" fmla="*/ 1276350 w 2562225"/>
              <a:gd name="connsiteY21" fmla="*/ 239060 h 1110597"/>
              <a:gd name="connsiteX22" fmla="*/ 1290638 w 2562225"/>
              <a:gd name="connsiteY22" fmla="*/ 300972 h 1110597"/>
              <a:gd name="connsiteX23" fmla="*/ 1295400 w 2562225"/>
              <a:gd name="connsiteY23" fmla="*/ 372410 h 1110597"/>
              <a:gd name="connsiteX24" fmla="*/ 1276350 w 2562225"/>
              <a:gd name="connsiteY24" fmla="*/ 434322 h 1110597"/>
              <a:gd name="connsiteX25" fmla="*/ 1204913 w 2562225"/>
              <a:gd name="connsiteY25" fmla="*/ 529572 h 1110597"/>
              <a:gd name="connsiteX26" fmla="*/ 1076325 w 2562225"/>
              <a:gd name="connsiteY26" fmla="*/ 620060 h 1110597"/>
              <a:gd name="connsiteX27" fmla="*/ 952500 w 2562225"/>
              <a:gd name="connsiteY27" fmla="*/ 729597 h 1110597"/>
              <a:gd name="connsiteX28" fmla="*/ 833438 w 2562225"/>
              <a:gd name="connsiteY28" fmla="*/ 815322 h 1110597"/>
              <a:gd name="connsiteX29" fmla="*/ 647700 w 2562225"/>
              <a:gd name="connsiteY29" fmla="*/ 948672 h 1110597"/>
              <a:gd name="connsiteX30" fmla="*/ 614363 w 2562225"/>
              <a:gd name="connsiteY30" fmla="*/ 977247 h 1110597"/>
              <a:gd name="connsiteX31" fmla="*/ 523875 w 2562225"/>
              <a:gd name="connsiteY31" fmla="*/ 1010585 h 1110597"/>
              <a:gd name="connsiteX32" fmla="*/ 400050 w 2562225"/>
              <a:gd name="connsiteY32" fmla="*/ 1034397 h 1110597"/>
              <a:gd name="connsiteX33" fmla="*/ 290513 w 2562225"/>
              <a:gd name="connsiteY33" fmla="*/ 1043922 h 1110597"/>
              <a:gd name="connsiteX34" fmla="*/ 133350 w 2562225"/>
              <a:gd name="connsiteY34" fmla="*/ 1062972 h 1110597"/>
              <a:gd name="connsiteX35" fmla="*/ 28575 w 2562225"/>
              <a:gd name="connsiteY35" fmla="*/ 1077260 h 1110597"/>
              <a:gd name="connsiteX36" fmla="*/ 0 w 2562225"/>
              <a:gd name="connsiteY36" fmla="*/ 1110597 h 1110597"/>
              <a:gd name="connsiteX0" fmla="*/ 2562225 w 2562225"/>
              <a:gd name="connsiteY0" fmla="*/ 1005822 h 1110597"/>
              <a:gd name="connsiteX1" fmla="*/ 2481263 w 2562225"/>
              <a:gd name="connsiteY1" fmla="*/ 1062972 h 1110597"/>
              <a:gd name="connsiteX2" fmla="*/ 2438400 w 2562225"/>
              <a:gd name="connsiteY2" fmla="*/ 1067735 h 1110597"/>
              <a:gd name="connsiteX3" fmla="*/ 2357438 w 2562225"/>
              <a:gd name="connsiteY3" fmla="*/ 1020110 h 1110597"/>
              <a:gd name="connsiteX4" fmla="*/ 2171700 w 2562225"/>
              <a:gd name="connsiteY4" fmla="*/ 843897 h 1110597"/>
              <a:gd name="connsiteX5" fmla="*/ 2057400 w 2562225"/>
              <a:gd name="connsiteY5" fmla="*/ 739122 h 1110597"/>
              <a:gd name="connsiteX6" fmla="*/ 2014538 w 2562225"/>
              <a:gd name="connsiteY6" fmla="*/ 691497 h 1110597"/>
              <a:gd name="connsiteX7" fmla="*/ 1962150 w 2562225"/>
              <a:gd name="connsiteY7" fmla="*/ 610535 h 1110597"/>
              <a:gd name="connsiteX8" fmla="*/ 1900238 w 2562225"/>
              <a:gd name="connsiteY8" fmla="*/ 434322 h 1110597"/>
              <a:gd name="connsiteX9" fmla="*/ 1852613 w 2562225"/>
              <a:gd name="connsiteY9" fmla="*/ 291447 h 1110597"/>
              <a:gd name="connsiteX10" fmla="*/ 1819275 w 2562225"/>
              <a:gd name="connsiteY10" fmla="*/ 224772 h 1110597"/>
              <a:gd name="connsiteX11" fmla="*/ 1785938 w 2562225"/>
              <a:gd name="connsiteY11" fmla="*/ 186672 h 1110597"/>
              <a:gd name="connsiteX12" fmla="*/ 1724025 w 2562225"/>
              <a:gd name="connsiteY12" fmla="*/ 143810 h 1110597"/>
              <a:gd name="connsiteX13" fmla="*/ 1590675 w 2562225"/>
              <a:gd name="connsiteY13" fmla="*/ 77135 h 1110597"/>
              <a:gd name="connsiteX14" fmla="*/ 1462088 w 2562225"/>
              <a:gd name="connsiteY14" fmla="*/ 29510 h 1110597"/>
              <a:gd name="connsiteX15" fmla="*/ 1376363 w 2562225"/>
              <a:gd name="connsiteY15" fmla="*/ 5697 h 1110597"/>
              <a:gd name="connsiteX16" fmla="*/ 1328738 w 2562225"/>
              <a:gd name="connsiteY16" fmla="*/ 935 h 1110597"/>
              <a:gd name="connsiteX17" fmla="*/ 1257300 w 2562225"/>
              <a:gd name="connsiteY17" fmla="*/ 19985 h 1110597"/>
              <a:gd name="connsiteX18" fmla="*/ 1238250 w 2562225"/>
              <a:gd name="connsiteY18" fmla="*/ 58085 h 1110597"/>
              <a:gd name="connsiteX19" fmla="*/ 1233488 w 2562225"/>
              <a:gd name="connsiteY19" fmla="*/ 119997 h 1110597"/>
              <a:gd name="connsiteX20" fmla="*/ 1247775 w 2562225"/>
              <a:gd name="connsiteY20" fmla="*/ 186672 h 1110597"/>
              <a:gd name="connsiteX21" fmla="*/ 1276350 w 2562225"/>
              <a:gd name="connsiteY21" fmla="*/ 239060 h 1110597"/>
              <a:gd name="connsiteX22" fmla="*/ 1290638 w 2562225"/>
              <a:gd name="connsiteY22" fmla="*/ 300972 h 1110597"/>
              <a:gd name="connsiteX23" fmla="*/ 1295400 w 2562225"/>
              <a:gd name="connsiteY23" fmla="*/ 372410 h 1110597"/>
              <a:gd name="connsiteX24" fmla="*/ 1276350 w 2562225"/>
              <a:gd name="connsiteY24" fmla="*/ 434322 h 1110597"/>
              <a:gd name="connsiteX25" fmla="*/ 1204913 w 2562225"/>
              <a:gd name="connsiteY25" fmla="*/ 529572 h 1110597"/>
              <a:gd name="connsiteX26" fmla="*/ 1076325 w 2562225"/>
              <a:gd name="connsiteY26" fmla="*/ 620060 h 1110597"/>
              <a:gd name="connsiteX27" fmla="*/ 952500 w 2562225"/>
              <a:gd name="connsiteY27" fmla="*/ 715310 h 1110597"/>
              <a:gd name="connsiteX28" fmla="*/ 833438 w 2562225"/>
              <a:gd name="connsiteY28" fmla="*/ 815322 h 1110597"/>
              <a:gd name="connsiteX29" fmla="*/ 647700 w 2562225"/>
              <a:gd name="connsiteY29" fmla="*/ 948672 h 1110597"/>
              <a:gd name="connsiteX30" fmla="*/ 614363 w 2562225"/>
              <a:gd name="connsiteY30" fmla="*/ 977247 h 1110597"/>
              <a:gd name="connsiteX31" fmla="*/ 523875 w 2562225"/>
              <a:gd name="connsiteY31" fmla="*/ 1010585 h 1110597"/>
              <a:gd name="connsiteX32" fmla="*/ 400050 w 2562225"/>
              <a:gd name="connsiteY32" fmla="*/ 1034397 h 1110597"/>
              <a:gd name="connsiteX33" fmla="*/ 290513 w 2562225"/>
              <a:gd name="connsiteY33" fmla="*/ 1043922 h 1110597"/>
              <a:gd name="connsiteX34" fmla="*/ 133350 w 2562225"/>
              <a:gd name="connsiteY34" fmla="*/ 1062972 h 1110597"/>
              <a:gd name="connsiteX35" fmla="*/ 28575 w 2562225"/>
              <a:gd name="connsiteY35" fmla="*/ 1077260 h 1110597"/>
              <a:gd name="connsiteX36" fmla="*/ 0 w 2562225"/>
              <a:gd name="connsiteY36" fmla="*/ 1110597 h 1110597"/>
              <a:gd name="connsiteX0" fmla="*/ 2562225 w 2562225"/>
              <a:gd name="connsiteY0" fmla="*/ 1005822 h 1110597"/>
              <a:gd name="connsiteX1" fmla="*/ 2481263 w 2562225"/>
              <a:gd name="connsiteY1" fmla="*/ 1062972 h 1110597"/>
              <a:gd name="connsiteX2" fmla="*/ 2438400 w 2562225"/>
              <a:gd name="connsiteY2" fmla="*/ 1067735 h 1110597"/>
              <a:gd name="connsiteX3" fmla="*/ 2357438 w 2562225"/>
              <a:gd name="connsiteY3" fmla="*/ 1020110 h 1110597"/>
              <a:gd name="connsiteX4" fmla="*/ 2171700 w 2562225"/>
              <a:gd name="connsiteY4" fmla="*/ 843897 h 1110597"/>
              <a:gd name="connsiteX5" fmla="*/ 2057400 w 2562225"/>
              <a:gd name="connsiteY5" fmla="*/ 739122 h 1110597"/>
              <a:gd name="connsiteX6" fmla="*/ 2014538 w 2562225"/>
              <a:gd name="connsiteY6" fmla="*/ 691497 h 1110597"/>
              <a:gd name="connsiteX7" fmla="*/ 1962150 w 2562225"/>
              <a:gd name="connsiteY7" fmla="*/ 610535 h 1110597"/>
              <a:gd name="connsiteX8" fmla="*/ 1900238 w 2562225"/>
              <a:gd name="connsiteY8" fmla="*/ 434322 h 1110597"/>
              <a:gd name="connsiteX9" fmla="*/ 1852613 w 2562225"/>
              <a:gd name="connsiteY9" fmla="*/ 291447 h 1110597"/>
              <a:gd name="connsiteX10" fmla="*/ 1819275 w 2562225"/>
              <a:gd name="connsiteY10" fmla="*/ 224772 h 1110597"/>
              <a:gd name="connsiteX11" fmla="*/ 1785938 w 2562225"/>
              <a:gd name="connsiteY11" fmla="*/ 186672 h 1110597"/>
              <a:gd name="connsiteX12" fmla="*/ 1724025 w 2562225"/>
              <a:gd name="connsiteY12" fmla="*/ 143810 h 1110597"/>
              <a:gd name="connsiteX13" fmla="*/ 1590675 w 2562225"/>
              <a:gd name="connsiteY13" fmla="*/ 77135 h 1110597"/>
              <a:gd name="connsiteX14" fmla="*/ 1462088 w 2562225"/>
              <a:gd name="connsiteY14" fmla="*/ 29510 h 1110597"/>
              <a:gd name="connsiteX15" fmla="*/ 1376363 w 2562225"/>
              <a:gd name="connsiteY15" fmla="*/ 5697 h 1110597"/>
              <a:gd name="connsiteX16" fmla="*/ 1328738 w 2562225"/>
              <a:gd name="connsiteY16" fmla="*/ 935 h 1110597"/>
              <a:gd name="connsiteX17" fmla="*/ 1257300 w 2562225"/>
              <a:gd name="connsiteY17" fmla="*/ 19985 h 1110597"/>
              <a:gd name="connsiteX18" fmla="*/ 1238250 w 2562225"/>
              <a:gd name="connsiteY18" fmla="*/ 58085 h 1110597"/>
              <a:gd name="connsiteX19" fmla="*/ 1233488 w 2562225"/>
              <a:gd name="connsiteY19" fmla="*/ 119997 h 1110597"/>
              <a:gd name="connsiteX20" fmla="*/ 1247775 w 2562225"/>
              <a:gd name="connsiteY20" fmla="*/ 186672 h 1110597"/>
              <a:gd name="connsiteX21" fmla="*/ 1276350 w 2562225"/>
              <a:gd name="connsiteY21" fmla="*/ 239060 h 1110597"/>
              <a:gd name="connsiteX22" fmla="*/ 1290638 w 2562225"/>
              <a:gd name="connsiteY22" fmla="*/ 300972 h 1110597"/>
              <a:gd name="connsiteX23" fmla="*/ 1295400 w 2562225"/>
              <a:gd name="connsiteY23" fmla="*/ 372410 h 1110597"/>
              <a:gd name="connsiteX24" fmla="*/ 1276350 w 2562225"/>
              <a:gd name="connsiteY24" fmla="*/ 434322 h 1110597"/>
              <a:gd name="connsiteX25" fmla="*/ 1204913 w 2562225"/>
              <a:gd name="connsiteY25" fmla="*/ 529572 h 1110597"/>
              <a:gd name="connsiteX26" fmla="*/ 1076325 w 2562225"/>
              <a:gd name="connsiteY26" fmla="*/ 620060 h 1110597"/>
              <a:gd name="connsiteX27" fmla="*/ 952500 w 2562225"/>
              <a:gd name="connsiteY27" fmla="*/ 715310 h 1110597"/>
              <a:gd name="connsiteX28" fmla="*/ 795338 w 2562225"/>
              <a:gd name="connsiteY28" fmla="*/ 877235 h 1110597"/>
              <a:gd name="connsiteX29" fmla="*/ 647700 w 2562225"/>
              <a:gd name="connsiteY29" fmla="*/ 948672 h 1110597"/>
              <a:gd name="connsiteX30" fmla="*/ 614363 w 2562225"/>
              <a:gd name="connsiteY30" fmla="*/ 977247 h 1110597"/>
              <a:gd name="connsiteX31" fmla="*/ 523875 w 2562225"/>
              <a:gd name="connsiteY31" fmla="*/ 1010585 h 1110597"/>
              <a:gd name="connsiteX32" fmla="*/ 400050 w 2562225"/>
              <a:gd name="connsiteY32" fmla="*/ 1034397 h 1110597"/>
              <a:gd name="connsiteX33" fmla="*/ 290513 w 2562225"/>
              <a:gd name="connsiteY33" fmla="*/ 1043922 h 1110597"/>
              <a:gd name="connsiteX34" fmla="*/ 133350 w 2562225"/>
              <a:gd name="connsiteY34" fmla="*/ 1062972 h 1110597"/>
              <a:gd name="connsiteX35" fmla="*/ 28575 w 2562225"/>
              <a:gd name="connsiteY35" fmla="*/ 1077260 h 1110597"/>
              <a:gd name="connsiteX36" fmla="*/ 0 w 2562225"/>
              <a:gd name="connsiteY36" fmla="*/ 1110597 h 1110597"/>
              <a:gd name="connsiteX0" fmla="*/ 2562225 w 2562225"/>
              <a:gd name="connsiteY0" fmla="*/ 1005822 h 1110597"/>
              <a:gd name="connsiteX1" fmla="*/ 2481263 w 2562225"/>
              <a:gd name="connsiteY1" fmla="*/ 1062972 h 1110597"/>
              <a:gd name="connsiteX2" fmla="*/ 2438400 w 2562225"/>
              <a:gd name="connsiteY2" fmla="*/ 1067735 h 1110597"/>
              <a:gd name="connsiteX3" fmla="*/ 2357438 w 2562225"/>
              <a:gd name="connsiteY3" fmla="*/ 1020110 h 1110597"/>
              <a:gd name="connsiteX4" fmla="*/ 2171700 w 2562225"/>
              <a:gd name="connsiteY4" fmla="*/ 843897 h 1110597"/>
              <a:gd name="connsiteX5" fmla="*/ 2057400 w 2562225"/>
              <a:gd name="connsiteY5" fmla="*/ 739122 h 1110597"/>
              <a:gd name="connsiteX6" fmla="*/ 2014538 w 2562225"/>
              <a:gd name="connsiteY6" fmla="*/ 691497 h 1110597"/>
              <a:gd name="connsiteX7" fmla="*/ 1962150 w 2562225"/>
              <a:gd name="connsiteY7" fmla="*/ 610535 h 1110597"/>
              <a:gd name="connsiteX8" fmla="*/ 1900238 w 2562225"/>
              <a:gd name="connsiteY8" fmla="*/ 434322 h 1110597"/>
              <a:gd name="connsiteX9" fmla="*/ 1852613 w 2562225"/>
              <a:gd name="connsiteY9" fmla="*/ 291447 h 1110597"/>
              <a:gd name="connsiteX10" fmla="*/ 1819275 w 2562225"/>
              <a:gd name="connsiteY10" fmla="*/ 224772 h 1110597"/>
              <a:gd name="connsiteX11" fmla="*/ 1785938 w 2562225"/>
              <a:gd name="connsiteY11" fmla="*/ 186672 h 1110597"/>
              <a:gd name="connsiteX12" fmla="*/ 1724025 w 2562225"/>
              <a:gd name="connsiteY12" fmla="*/ 143810 h 1110597"/>
              <a:gd name="connsiteX13" fmla="*/ 1590675 w 2562225"/>
              <a:gd name="connsiteY13" fmla="*/ 77135 h 1110597"/>
              <a:gd name="connsiteX14" fmla="*/ 1462088 w 2562225"/>
              <a:gd name="connsiteY14" fmla="*/ 29510 h 1110597"/>
              <a:gd name="connsiteX15" fmla="*/ 1376363 w 2562225"/>
              <a:gd name="connsiteY15" fmla="*/ 5697 h 1110597"/>
              <a:gd name="connsiteX16" fmla="*/ 1328738 w 2562225"/>
              <a:gd name="connsiteY16" fmla="*/ 935 h 1110597"/>
              <a:gd name="connsiteX17" fmla="*/ 1257300 w 2562225"/>
              <a:gd name="connsiteY17" fmla="*/ 19985 h 1110597"/>
              <a:gd name="connsiteX18" fmla="*/ 1238250 w 2562225"/>
              <a:gd name="connsiteY18" fmla="*/ 58085 h 1110597"/>
              <a:gd name="connsiteX19" fmla="*/ 1233488 w 2562225"/>
              <a:gd name="connsiteY19" fmla="*/ 119997 h 1110597"/>
              <a:gd name="connsiteX20" fmla="*/ 1247775 w 2562225"/>
              <a:gd name="connsiteY20" fmla="*/ 186672 h 1110597"/>
              <a:gd name="connsiteX21" fmla="*/ 1276350 w 2562225"/>
              <a:gd name="connsiteY21" fmla="*/ 239060 h 1110597"/>
              <a:gd name="connsiteX22" fmla="*/ 1290638 w 2562225"/>
              <a:gd name="connsiteY22" fmla="*/ 300972 h 1110597"/>
              <a:gd name="connsiteX23" fmla="*/ 1295400 w 2562225"/>
              <a:gd name="connsiteY23" fmla="*/ 372410 h 1110597"/>
              <a:gd name="connsiteX24" fmla="*/ 1276350 w 2562225"/>
              <a:gd name="connsiteY24" fmla="*/ 434322 h 1110597"/>
              <a:gd name="connsiteX25" fmla="*/ 1204913 w 2562225"/>
              <a:gd name="connsiteY25" fmla="*/ 529572 h 1110597"/>
              <a:gd name="connsiteX26" fmla="*/ 1076325 w 2562225"/>
              <a:gd name="connsiteY26" fmla="*/ 620060 h 1110597"/>
              <a:gd name="connsiteX27" fmla="*/ 952500 w 2562225"/>
              <a:gd name="connsiteY27" fmla="*/ 715310 h 1110597"/>
              <a:gd name="connsiteX28" fmla="*/ 795338 w 2562225"/>
              <a:gd name="connsiteY28" fmla="*/ 877235 h 1110597"/>
              <a:gd name="connsiteX29" fmla="*/ 676275 w 2562225"/>
              <a:gd name="connsiteY29" fmla="*/ 958197 h 1110597"/>
              <a:gd name="connsiteX30" fmla="*/ 614363 w 2562225"/>
              <a:gd name="connsiteY30" fmla="*/ 977247 h 1110597"/>
              <a:gd name="connsiteX31" fmla="*/ 523875 w 2562225"/>
              <a:gd name="connsiteY31" fmla="*/ 1010585 h 1110597"/>
              <a:gd name="connsiteX32" fmla="*/ 400050 w 2562225"/>
              <a:gd name="connsiteY32" fmla="*/ 1034397 h 1110597"/>
              <a:gd name="connsiteX33" fmla="*/ 290513 w 2562225"/>
              <a:gd name="connsiteY33" fmla="*/ 1043922 h 1110597"/>
              <a:gd name="connsiteX34" fmla="*/ 133350 w 2562225"/>
              <a:gd name="connsiteY34" fmla="*/ 1062972 h 1110597"/>
              <a:gd name="connsiteX35" fmla="*/ 28575 w 2562225"/>
              <a:gd name="connsiteY35" fmla="*/ 1077260 h 1110597"/>
              <a:gd name="connsiteX36" fmla="*/ 0 w 2562225"/>
              <a:gd name="connsiteY36" fmla="*/ 1110597 h 1110597"/>
              <a:gd name="connsiteX0" fmla="*/ 2562225 w 2562225"/>
              <a:gd name="connsiteY0" fmla="*/ 1005822 h 1110597"/>
              <a:gd name="connsiteX1" fmla="*/ 2481263 w 2562225"/>
              <a:gd name="connsiteY1" fmla="*/ 1062972 h 1110597"/>
              <a:gd name="connsiteX2" fmla="*/ 2438400 w 2562225"/>
              <a:gd name="connsiteY2" fmla="*/ 1067735 h 1110597"/>
              <a:gd name="connsiteX3" fmla="*/ 2357438 w 2562225"/>
              <a:gd name="connsiteY3" fmla="*/ 1020110 h 1110597"/>
              <a:gd name="connsiteX4" fmla="*/ 2171700 w 2562225"/>
              <a:gd name="connsiteY4" fmla="*/ 843897 h 1110597"/>
              <a:gd name="connsiteX5" fmla="*/ 2057400 w 2562225"/>
              <a:gd name="connsiteY5" fmla="*/ 739122 h 1110597"/>
              <a:gd name="connsiteX6" fmla="*/ 2014538 w 2562225"/>
              <a:gd name="connsiteY6" fmla="*/ 691497 h 1110597"/>
              <a:gd name="connsiteX7" fmla="*/ 1962150 w 2562225"/>
              <a:gd name="connsiteY7" fmla="*/ 610535 h 1110597"/>
              <a:gd name="connsiteX8" fmla="*/ 1900238 w 2562225"/>
              <a:gd name="connsiteY8" fmla="*/ 434322 h 1110597"/>
              <a:gd name="connsiteX9" fmla="*/ 1852613 w 2562225"/>
              <a:gd name="connsiteY9" fmla="*/ 291447 h 1110597"/>
              <a:gd name="connsiteX10" fmla="*/ 1819275 w 2562225"/>
              <a:gd name="connsiteY10" fmla="*/ 224772 h 1110597"/>
              <a:gd name="connsiteX11" fmla="*/ 1785938 w 2562225"/>
              <a:gd name="connsiteY11" fmla="*/ 186672 h 1110597"/>
              <a:gd name="connsiteX12" fmla="*/ 1724025 w 2562225"/>
              <a:gd name="connsiteY12" fmla="*/ 143810 h 1110597"/>
              <a:gd name="connsiteX13" fmla="*/ 1590675 w 2562225"/>
              <a:gd name="connsiteY13" fmla="*/ 77135 h 1110597"/>
              <a:gd name="connsiteX14" fmla="*/ 1462088 w 2562225"/>
              <a:gd name="connsiteY14" fmla="*/ 29510 h 1110597"/>
              <a:gd name="connsiteX15" fmla="*/ 1376363 w 2562225"/>
              <a:gd name="connsiteY15" fmla="*/ 5697 h 1110597"/>
              <a:gd name="connsiteX16" fmla="*/ 1328738 w 2562225"/>
              <a:gd name="connsiteY16" fmla="*/ 935 h 1110597"/>
              <a:gd name="connsiteX17" fmla="*/ 1257300 w 2562225"/>
              <a:gd name="connsiteY17" fmla="*/ 19985 h 1110597"/>
              <a:gd name="connsiteX18" fmla="*/ 1238250 w 2562225"/>
              <a:gd name="connsiteY18" fmla="*/ 58085 h 1110597"/>
              <a:gd name="connsiteX19" fmla="*/ 1233488 w 2562225"/>
              <a:gd name="connsiteY19" fmla="*/ 119997 h 1110597"/>
              <a:gd name="connsiteX20" fmla="*/ 1247775 w 2562225"/>
              <a:gd name="connsiteY20" fmla="*/ 186672 h 1110597"/>
              <a:gd name="connsiteX21" fmla="*/ 1276350 w 2562225"/>
              <a:gd name="connsiteY21" fmla="*/ 239060 h 1110597"/>
              <a:gd name="connsiteX22" fmla="*/ 1290638 w 2562225"/>
              <a:gd name="connsiteY22" fmla="*/ 300972 h 1110597"/>
              <a:gd name="connsiteX23" fmla="*/ 1295400 w 2562225"/>
              <a:gd name="connsiteY23" fmla="*/ 372410 h 1110597"/>
              <a:gd name="connsiteX24" fmla="*/ 1276350 w 2562225"/>
              <a:gd name="connsiteY24" fmla="*/ 434322 h 1110597"/>
              <a:gd name="connsiteX25" fmla="*/ 1204913 w 2562225"/>
              <a:gd name="connsiteY25" fmla="*/ 529572 h 1110597"/>
              <a:gd name="connsiteX26" fmla="*/ 1076325 w 2562225"/>
              <a:gd name="connsiteY26" fmla="*/ 620060 h 1110597"/>
              <a:gd name="connsiteX27" fmla="*/ 962025 w 2562225"/>
              <a:gd name="connsiteY27" fmla="*/ 734360 h 1110597"/>
              <a:gd name="connsiteX28" fmla="*/ 795338 w 2562225"/>
              <a:gd name="connsiteY28" fmla="*/ 877235 h 1110597"/>
              <a:gd name="connsiteX29" fmla="*/ 676275 w 2562225"/>
              <a:gd name="connsiteY29" fmla="*/ 958197 h 1110597"/>
              <a:gd name="connsiteX30" fmla="*/ 614363 w 2562225"/>
              <a:gd name="connsiteY30" fmla="*/ 977247 h 1110597"/>
              <a:gd name="connsiteX31" fmla="*/ 523875 w 2562225"/>
              <a:gd name="connsiteY31" fmla="*/ 1010585 h 1110597"/>
              <a:gd name="connsiteX32" fmla="*/ 400050 w 2562225"/>
              <a:gd name="connsiteY32" fmla="*/ 1034397 h 1110597"/>
              <a:gd name="connsiteX33" fmla="*/ 290513 w 2562225"/>
              <a:gd name="connsiteY33" fmla="*/ 1043922 h 1110597"/>
              <a:gd name="connsiteX34" fmla="*/ 133350 w 2562225"/>
              <a:gd name="connsiteY34" fmla="*/ 1062972 h 1110597"/>
              <a:gd name="connsiteX35" fmla="*/ 28575 w 2562225"/>
              <a:gd name="connsiteY35" fmla="*/ 1077260 h 1110597"/>
              <a:gd name="connsiteX36" fmla="*/ 0 w 2562225"/>
              <a:gd name="connsiteY36" fmla="*/ 1110597 h 1110597"/>
              <a:gd name="connsiteX0" fmla="*/ 2562225 w 2562225"/>
              <a:gd name="connsiteY0" fmla="*/ 1005822 h 1110597"/>
              <a:gd name="connsiteX1" fmla="*/ 2481263 w 2562225"/>
              <a:gd name="connsiteY1" fmla="*/ 1062972 h 1110597"/>
              <a:gd name="connsiteX2" fmla="*/ 2438400 w 2562225"/>
              <a:gd name="connsiteY2" fmla="*/ 1067735 h 1110597"/>
              <a:gd name="connsiteX3" fmla="*/ 2357438 w 2562225"/>
              <a:gd name="connsiteY3" fmla="*/ 1020110 h 1110597"/>
              <a:gd name="connsiteX4" fmla="*/ 2171700 w 2562225"/>
              <a:gd name="connsiteY4" fmla="*/ 843897 h 1110597"/>
              <a:gd name="connsiteX5" fmla="*/ 2057400 w 2562225"/>
              <a:gd name="connsiteY5" fmla="*/ 739122 h 1110597"/>
              <a:gd name="connsiteX6" fmla="*/ 2014538 w 2562225"/>
              <a:gd name="connsiteY6" fmla="*/ 691497 h 1110597"/>
              <a:gd name="connsiteX7" fmla="*/ 1962150 w 2562225"/>
              <a:gd name="connsiteY7" fmla="*/ 610535 h 1110597"/>
              <a:gd name="connsiteX8" fmla="*/ 1900238 w 2562225"/>
              <a:gd name="connsiteY8" fmla="*/ 434322 h 1110597"/>
              <a:gd name="connsiteX9" fmla="*/ 1852613 w 2562225"/>
              <a:gd name="connsiteY9" fmla="*/ 291447 h 1110597"/>
              <a:gd name="connsiteX10" fmla="*/ 1819275 w 2562225"/>
              <a:gd name="connsiteY10" fmla="*/ 224772 h 1110597"/>
              <a:gd name="connsiteX11" fmla="*/ 1785938 w 2562225"/>
              <a:gd name="connsiteY11" fmla="*/ 186672 h 1110597"/>
              <a:gd name="connsiteX12" fmla="*/ 1724025 w 2562225"/>
              <a:gd name="connsiteY12" fmla="*/ 143810 h 1110597"/>
              <a:gd name="connsiteX13" fmla="*/ 1590675 w 2562225"/>
              <a:gd name="connsiteY13" fmla="*/ 77135 h 1110597"/>
              <a:gd name="connsiteX14" fmla="*/ 1462088 w 2562225"/>
              <a:gd name="connsiteY14" fmla="*/ 29510 h 1110597"/>
              <a:gd name="connsiteX15" fmla="*/ 1376363 w 2562225"/>
              <a:gd name="connsiteY15" fmla="*/ 5697 h 1110597"/>
              <a:gd name="connsiteX16" fmla="*/ 1328738 w 2562225"/>
              <a:gd name="connsiteY16" fmla="*/ 935 h 1110597"/>
              <a:gd name="connsiteX17" fmla="*/ 1257300 w 2562225"/>
              <a:gd name="connsiteY17" fmla="*/ 19985 h 1110597"/>
              <a:gd name="connsiteX18" fmla="*/ 1238250 w 2562225"/>
              <a:gd name="connsiteY18" fmla="*/ 58085 h 1110597"/>
              <a:gd name="connsiteX19" fmla="*/ 1233488 w 2562225"/>
              <a:gd name="connsiteY19" fmla="*/ 119997 h 1110597"/>
              <a:gd name="connsiteX20" fmla="*/ 1247775 w 2562225"/>
              <a:gd name="connsiteY20" fmla="*/ 186672 h 1110597"/>
              <a:gd name="connsiteX21" fmla="*/ 1276350 w 2562225"/>
              <a:gd name="connsiteY21" fmla="*/ 239060 h 1110597"/>
              <a:gd name="connsiteX22" fmla="*/ 1290638 w 2562225"/>
              <a:gd name="connsiteY22" fmla="*/ 300972 h 1110597"/>
              <a:gd name="connsiteX23" fmla="*/ 1295400 w 2562225"/>
              <a:gd name="connsiteY23" fmla="*/ 372410 h 1110597"/>
              <a:gd name="connsiteX24" fmla="*/ 1276350 w 2562225"/>
              <a:gd name="connsiteY24" fmla="*/ 434322 h 1110597"/>
              <a:gd name="connsiteX25" fmla="*/ 1204913 w 2562225"/>
              <a:gd name="connsiteY25" fmla="*/ 529572 h 1110597"/>
              <a:gd name="connsiteX26" fmla="*/ 1100138 w 2562225"/>
              <a:gd name="connsiteY26" fmla="*/ 624823 h 1110597"/>
              <a:gd name="connsiteX27" fmla="*/ 962025 w 2562225"/>
              <a:gd name="connsiteY27" fmla="*/ 734360 h 1110597"/>
              <a:gd name="connsiteX28" fmla="*/ 795338 w 2562225"/>
              <a:gd name="connsiteY28" fmla="*/ 877235 h 1110597"/>
              <a:gd name="connsiteX29" fmla="*/ 676275 w 2562225"/>
              <a:gd name="connsiteY29" fmla="*/ 958197 h 1110597"/>
              <a:gd name="connsiteX30" fmla="*/ 614363 w 2562225"/>
              <a:gd name="connsiteY30" fmla="*/ 977247 h 1110597"/>
              <a:gd name="connsiteX31" fmla="*/ 523875 w 2562225"/>
              <a:gd name="connsiteY31" fmla="*/ 1010585 h 1110597"/>
              <a:gd name="connsiteX32" fmla="*/ 400050 w 2562225"/>
              <a:gd name="connsiteY32" fmla="*/ 1034397 h 1110597"/>
              <a:gd name="connsiteX33" fmla="*/ 290513 w 2562225"/>
              <a:gd name="connsiteY33" fmla="*/ 1043922 h 1110597"/>
              <a:gd name="connsiteX34" fmla="*/ 133350 w 2562225"/>
              <a:gd name="connsiteY34" fmla="*/ 1062972 h 1110597"/>
              <a:gd name="connsiteX35" fmla="*/ 28575 w 2562225"/>
              <a:gd name="connsiteY35" fmla="*/ 1077260 h 1110597"/>
              <a:gd name="connsiteX36" fmla="*/ 0 w 2562225"/>
              <a:gd name="connsiteY36" fmla="*/ 1110597 h 1110597"/>
              <a:gd name="connsiteX0" fmla="*/ 2562225 w 2562225"/>
              <a:gd name="connsiteY0" fmla="*/ 1005822 h 1110597"/>
              <a:gd name="connsiteX1" fmla="*/ 2481263 w 2562225"/>
              <a:gd name="connsiteY1" fmla="*/ 1062972 h 1110597"/>
              <a:gd name="connsiteX2" fmla="*/ 2438400 w 2562225"/>
              <a:gd name="connsiteY2" fmla="*/ 1067735 h 1110597"/>
              <a:gd name="connsiteX3" fmla="*/ 2357438 w 2562225"/>
              <a:gd name="connsiteY3" fmla="*/ 1020110 h 1110597"/>
              <a:gd name="connsiteX4" fmla="*/ 2171700 w 2562225"/>
              <a:gd name="connsiteY4" fmla="*/ 843897 h 1110597"/>
              <a:gd name="connsiteX5" fmla="*/ 2057400 w 2562225"/>
              <a:gd name="connsiteY5" fmla="*/ 739122 h 1110597"/>
              <a:gd name="connsiteX6" fmla="*/ 2014538 w 2562225"/>
              <a:gd name="connsiteY6" fmla="*/ 691497 h 1110597"/>
              <a:gd name="connsiteX7" fmla="*/ 1962150 w 2562225"/>
              <a:gd name="connsiteY7" fmla="*/ 610535 h 1110597"/>
              <a:gd name="connsiteX8" fmla="*/ 1900238 w 2562225"/>
              <a:gd name="connsiteY8" fmla="*/ 434322 h 1110597"/>
              <a:gd name="connsiteX9" fmla="*/ 1852613 w 2562225"/>
              <a:gd name="connsiteY9" fmla="*/ 291447 h 1110597"/>
              <a:gd name="connsiteX10" fmla="*/ 1819275 w 2562225"/>
              <a:gd name="connsiteY10" fmla="*/ 224772 h 1110597"/>
              <a:gd name="connsiteX11" fmla="*/ 1785938 w 2562225"/>
              <a:gd name="connsiteY11" fmla="*/ 186672 h 1110597"/>
              <a:gd name="connsiteX12" fmla="*/ 1724025 w 2562225"/>
              <a:gd name="connsiteY12" fmla="*/ 143810 h 1110597"/>
              <a:gd name="connsiteX13" fmla="*/ 1590675 w 2562225"/>
              <a:gd name="connsiteY13" fmla="*/ 77135 h 1110597"/>
              <a:gd name="connsiteX14" fmla="*/ 1462088 w 2562225"/>
              <a:gd name="connsiteY14" fmla="*/ 29510 h 1110597"/>
              <a:gd name="connsiteX15" fmla="*/ 1376363 w 2562225"/>
              <a:gd name="connsiteY15" fmla="*/ 5697 h 1110597"/>
              <a:gd name="connsiteX16" fmla="*/ 1328738 w 2562225"/>
              <a:gd name="connsiteY16" fmla="*/ 935 h 1110597"/>
              <a:gd name="connsiteX17" fmla="*/ 1257300 w 2562225"/>
              <a:gd name="connsiteY17" fmla="*/ 19985 h 1110597"/>
              <a:gd name="connsiteX18" fmla="*/ 1238250 w 2562225"/>
              <a:gd name="connsiteY18" fmla="*/ 58085 h 1110597"/>
              <a:gd name="connsiteX19" fmla="*/ 1233488 w 2562225"/>
              <a:gd name="connsiteY19" fmla="*/ 119997 h 1110597"/>
              <a:gd name="connsiteX20" fmla="*/ 1247775 w 2562225"/>
              <a:gd name="connsiteY20" fmla="*/ 186672 h 1110597"/>
              <a:gd name="connsiteX21" fmla="*/ 1276350 w 2562225"/>
              <a:gd name="connsiteY21" fmla="*/ 239060 h 1110597"/>
              <a:gd name="connsiteX22" fmla="*/ 1304925 w 2562225"/>
              <a:gd name="connsiteY22" fmla="*/ 300972 h 1110597"/>
              <a:gd name="connsiteX23" fmla="*/ 1295400 w 2562225"/>
              <a:gd name="connsiteY23" fmla="*/ 372410 h 1110597"/>
              <a:gd name="connsiteX24" fmla="*/ 1276350 w 2562225"/>
              <a:gd name="connsiteY24" fmla="*/ 434322 h 1110597"/>
              <a:gd name="connsiteX25" fmla="*/ 1204913 w 2562225"/>
              <a:gd name="connsiteY25" fmla="*/ 529572 h 1110597"/>
              <a:gd name="connsiteX26" fmla="*/ 1100138 w 2562225"/>
              <a:gd name="connsiteY26" fmla="*/ 624823 h 1110597"/>
              <a:gd name="connsiteX27" fmla="*/ 962025 w 2562225"/>
              <a:gd name="connsiteY27" fmla="*/ 734360 h 1110597"/>
              <a:gd name="connsiteX28" fmla="*/ 795338 w 2562225"/>
              <a:gd name="connsiteY28" fmla="*/ 877235 h 1110597"/>
              <a:gd name="connsiteX29" fmla="*/ 676275 w 2562225"/>
              <a:gd name="connsiteY29" fmla="*/ 958197 h 1110597"/>
              <a:gd name="connsiteX30" fmla="*/ 614363 w 2562225"/>
              <a:gd name="connsiteY30" fmla="*/ 977247 h 1110597"/>
              <a:gd name="connsiteX31" fmla="*/ 523875 w 2562225"/>
              <a:gd name="connsiteY31" fmla="*/ 1010585 h 1110597"/>
              <a:gd name="connsiteX32" fmla="*/ 400050 w 2562225"/>
              <a:gd name="connsiteY32" fmla="*/ 1034397 h 1110597"/>
              <a:gd name="connsiteX33" fmla="*/ 290513 w 2562225"/>
              <a:gd name="connsiteY33" fmla="*/ 1043922 h 1110597"/>
              <a:gd name="connsiteX34" fmla="*/ 133350 w 2562225"/>
              <a:gd name="connsiteY34" fmla="*/ 1062972 h 1110597"/>
              <a:gd name="connsiteX35" fmla="*/ 28575 w 2562225"/>
              <a:gd name="connsiteY35" fmla="*/ 1077260 h 1110597"/>
              <a:gd name="connsiteX36" fmla="*/ 0 w 2562225"/>
              <a:gd name="connsiteY36" fmla="*/ 1110597 h 1110597"/>
              <a:gd name="connsiteX0" fmla="*/ 2562225 w 2562225"/>
              <a:gd name="connsiteY0" fmla="*/ 1005822 h 1110597"/>
              <a:gd name="connsiteX1" fmla="*/ 2481263 w 2562225"/>
              <a:gd name="connsiteY1" fmla="*/ 1062972 h 1110597"/>
              <a:gd name="connsiteX2" fmla="*/ 2438400 w 2562225"/>
              <a:gd name="connsiteY2" fmla="*/ 1067735 h 1110597"/>
              <a:gd name="connsiteX3" fmla="*/ 2357438 w 2562225"/>
              <a:gd name="connsiteY3" fmla="*/ 1020110 h 1110597"/>
              <a:gd name="connsiteX4" fmla="*/ 2171700 w 2562225"/>
              <a:gd name="connsiteY4" fmla="*/ 843897 h 1110597"/>
              <a:gd name="connsiteX5" fmla="*/ 2057400 w 2562225"/>
              <a:gd name="connsiteY5" fmla="*/ 739122 h 1110597"/>
              <a:gd name="connsiteX6" fmla="*/ 2014538 w 2562225"/>
              <a:gd name="connsiteY6" fmla="*/ 691497 h 1110597"/>
              <a:gd name="connsiteX7" fmla="*/ 1962150 w 2562225"/>
              <a:gd name="connsiteY7" fmla="*/ 610535 h 1110597"/>
              <a:gd name="connsiteX8" fmla="*/ 1900238 w 2562225"/>
              <a:gd name="connsiteY8" fmla="*/ 434322 h 1110597"/>
              <a:gd name="connsiteX9" fmla="*/ 1852613 w 2562225"/>
              <a:gd name="connsiteY9" fmla="*/ 291447 h 1110597"/>
              <a:gd name="connsiteX10" fmla="*/ 1819275 w 2562225"/>
              <a:gd name="connsiteY10" fmla="*/ 224772 h 1110597"/>
              <a:gd name="connsiteX11" fmla="*/ 1785938 w 2562225"/>
              <a:gd name="connsiteY11" fmla="*/ 186672 h 1110597"/>
              <a:gd name="connsiteX12" fmla="*/ 1724025 w 2562225"/>
              <a:gd name="connsiteY12" fmla="*/ 143810 h 1110597"/>
              <a:gd name="connsiteX13" fmla="*/ 1590675 w 2562225"/>
              <a:gd name="connsiteY13" fmla="*/ 77135 h 1110597"/>
              <a:gd name="connsiteX14" fmla="*/ 1462088 w 2562225"/>
              <a:gd name="connsiteY14" fmla="*/ 29510 h 1110597"/>
              <a:gd name="connsiteX15" fmla="*/ 1376363 w 2562225"/>
              <a:gd name="connsiteY15" fmla="*/ 5697 h 1110597"/>
              <a:gd name="connsiteX16" fmla="*/ 1328738 w 2562225"/>
              <a:gd name="connsiteY16" fmla="*/ 935 h 1110597"/>
              <a:gd name="connsiteX17" fmla="*/ 1257300 w 2562225"/>
              <a:gd name="connsiteY17" fmla="*/ 19985 h 1110597"/>
              <a:gd name="connsiteX18" fmla="*/ 1238250 w 2562225"/>
              <a:gd name="connsiteY18" fmla="*/ 58085 h 1110597"/>
              <a:gd name="connsiteX19" fmla="*/ 1233488 w 2562225"/>
              <a:gd name="connsiteY19" fmla="*/ 119997 h 1110597"/>
              <a:gd name="connsiteX20" fmla="*/ 1247775 w 2562225"/>
              <a:gd name="connsiteY20" fmla="*/ 186672 h 1110597"/>
              <a:gd name="connsiteX21" fmla="*/ 1285875 w 2562225"/>
              <a:gd name="connsiteY21" fmla="*/ 234298 h 1110597"/>
              <a:gd name="connsiteX22" fmla="*/ 1304925 w 2562225"/>
              <a:gd name="connsiteY22" fmla="*/ 300972 h 1110597"/>
              <a:gd name="connsiteX23" fmla="*/ 1295400 w 2562225"/>
              <a:gd name="connsiteY23" fmla="*/ 372410 h 1110597"/>
              <a:gd name="connsiteX24" fmla="*/ 1276350 w 2562225"/>
              <a:gd name="connsiteY24" fmla="*/ 434322 h 1110597"/>
              <a:gd name="connsiteX25" fmla="*/ 1204913 w 2562225"/>
              <a:gd name="connsiteY25" fmla="*/ 529572 h 1110597"/>
              <a:gd name="connsiteX26" fmla="*/ 1100138 w 2562225"/>
              <a:gd name="connsiteY26" fmla="*/ 624823 h 1110597"/>
              <a:gd name="connsiteX27" fmla="*/ 962025 w 2562225"/>
              <a:gd name="connsiteY27" fmla="*/ 734360 h 1110597"/>
              <a:gd name="connsiteX28" fmla="*/ 795338 w 2562225"/>
              <a:gd name="connsiteY28" fmla="*/ 877235 h 1110597"/>
              <a:gd name="connsiteX29" fmla="*/ 676275 w 2562225"/>
              <a:gd name="connsiteY29" fmla="*/ 958197 h 1110597"/>
              <a:gd name="connsiteX30" fmla="*/ 614363 w 2562225"/>
              <a:gd name="connsiteY30" fmla="*/ 977247 h 1110597"/>
              <a:gd name="connsiteX31" fmla="*/ 523875 w 2562225"/>
              <a:gd name="connsiteY31" fmla="*/ 1010585 h 1110597"/>
              <a:gd name="connsiteX32" fmla="*/ 400050 w 2562225"/>
              <a:gd name="connsiteY32" fmla="*/ 1034397 h 1110597"/>
              <a:gd name="connsiteX33" fmla="*/ 290513 w 2562225"/>
              <a:gd name="connsiteY33" fmla="*/ 1043922 h 1110597"/>
              <a:gd name="connsiteX34" fmla="*/ 133350 w 2562225"/>
              <a:gd name="connsiteY34" fmla="*/ 1062972 h 1110597"/>
              <a:gd name="connsiteX35" fmla="*/ 28575 w 2562225"/>
              <a:gd name="connsiteY35" fmla="*/ 1077260 h 1110597"/>
              <a:gd name="connsiteX36" fmla="*/ 0 w 2562225"/>
              <a:gd name="connsiteY36" fmla="*/ 1110597 h 111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62225" h="1110597">
                <a:moveTo>
                  <a:pt x="2562225" y="1005822"/>
                </a:moveTo>
                <a:cubicBezTo>
                  <a:pt x="2532062" y="1029237"/>
                  <a:pt x="2501900" y="1052653"/>
                  <a:pt x="2481263" y="1062972"/>
                </a:cubicBezTo>
                <a:cubicBezTo>
                  <a:pt x="2460625" y="1073291"/>
                  <a:pt x="2459037" y="1074879"/>
                  <a:pt x="2438400" y="1067735"/>
                </a:cubicBezTo>
                <a:cubicBezTo>
                  <a:pt x="2417763" y="1060591"/>
                  <a:pt x="2401888" y="1057416"/>
                  <a:pt x="2357438" y="1020110"/>
                </a:cubicBezTo>
                <a:cubicBezTo>
                  <a:pt x="2312988" y="982804"/>
                  <a:pt x="2221706" y="890728"/>
                  <a:pt x="2171700" y="843897"/>
                </a:cubicBezTo>
                <a:cubicBezTo>
                  <a:pt x="2121694" y="797066"/>
                  <a:pt x="2083593" y="764522"/>
                  <a:pt x="2057400" y="739122"/>
                </a:cubicBezTo>
                <a:cubicBezTo>
                  <a:pt x="2031207" y="713722"/>
                  <a:pt x="2030413" y="712928"/>
                  <a:pt x="2014538" y="691497"/>
                </a:cubicBezTo>
                <a:cubicBezTo>
                  <a:pt x="1998663" y="670066"/>
                  <a:pt x="1981200" y="653397"/>
                  <a:pt x="1962150" y="610535"/>
                </a:cubicBezTo>
                <a:cubicBezTo>
                  <a:pt x="1943100" y="567672"/>
                  <a:pt x="1918494" y="487503"/>
                  <a:pt x="1900238" y="434322"/>
                </a:cubicBezTo>
                <a:cubicBezTo>
                  <a:pt x="1881982" y="381141"/>
                  <a:pt x="1866107" y="326372"/>
                  <a:pt x="1852613" y="291447"/>
                </a:cubicBezTo>
                <a:cubicBezTo>
                  <a:pt x="1839119" y="256522"/>
                  <a:pt x="1830387" y="242234"/>
                  <a:pt x="1819275" y="224772"/>
                </a:cubicBezTo>
                <a:cubicBezTo>
                  <a:pt x="1808163" y="207310"/>
                  <a:pt x="1801813" y="200166"/>
                  <a:pt x="1785938" y="186672"/>
                </a:cubicBezTo>
                <a:cubicBezTo>
                  <a:pt x="1770063" y="173178"/>
                  <a:pt x="1756569" y="162066"/>
                  <a:pt x="1724025" y="143810"/>
                </a:cubicBezTo>
                <a:cubicBezTo>
                  <a:pt x="1691481" y="125554"/>
                  <a:pt x="1634331" y="96185"/>
                  <a:pt x="1590675" y="77135"/>
                </a:cubicBezTo>
                <a:cubicBezTo>
                  <a:pt x="1547019" y="58085"/>
                  <a:pt x="1497807" y="41416"/>
                  <a:pt x="1462088" y="29510"/>
                </a:cubicBezTo>
                <a:cubicBezTo>
                  <a:pt x="1426369" y="17604"/>
                  <a:pt x="1398588" y="10460"/>
                  <a:pt x="1376363" y="5697"/>
                </a:cubicBezTo>
                <a:cubicBezTo>
                  <a:pt x="1354138" y="935"/>
                  <a:pt x="1348582" y="-1446"/>
                  <a:pt x="1328738" y="935"/>
                </a:cubicBezTo>
                <a:cubicBezTo>
                  <a:pt x="1308894" y="3316"/>
                  <a:pt x="1272381" y="10460"/>
                  <a:pt x="1257300" y="19985"/>
                </a:cubicBezTo>
                <a:cubicBezTo>
                  <a:pt x="1242219" y="29510"/>
                  <a:pt x="1242219" y="41416"/>
                  <a:pt x="1238250" y="58085"/>
                </a:cubicBezTo>
                <a:cubicBezTo>
                  <a:pt x="1234281" y="74754"/>
                  <a:pt x="1231900" y="98566"/>
                  <a:pt x="1233488" y="119997"/>
                </a:cubicBezTo>
                <a:cubicBezTo>
                  <a:pt x="1235076" y="141428"/>
                  <a:pt x="1239044" y="167622"/>
                  <a:pt x="1247775" y="186672"/>
                </a:cubicBezTo>
                <a:cubicBezTo>
                  <a:pt x="1256506" y="205722"/>
                  <a:pt x="1276350" y="215248"/>
                  <a:pt x="1285875" y="234298"/>
                </a:cubicBezTo>
                <a:cubicBezTo>
                  <a:pt x="1295400" y="253348"/>
                  <a:pt x="1303338" y="277953"/>
                  <a:pt x="1304925" y="300972"/>
                </a:cubicBezTo>
                <a:cubicBezTo>
                  <a:pt x="1306512" y="323991"/>
                  <a:pt x="1300163" y="350185"/>
                  <a:pt x="1295400" y="372410"/>
                </a:cubicBezTo>
                <a:cubicBezTo>
                  <a:pt x="1290638" y="394635"/>
                  <a:pt x="1291431" y="408128"/>
                  <a:pt x="1276350" y="434322"/>
                </a:cubicBezTo>
                <a:cubicBezTo>
                  <a:pt x="1261269" y="460516"/>
                  <a:pt x="1234282" y="497822"/>
                  <a:pt x="1204913" y="529572"/>
                </a:cubicBezTo>
                <a:cubicBezTo>
                  <a:pt x="1175544" y="561322"/>
                  <a:pt x="1140619" y="590692"/>
                  <a:pt x="1100138" y="624823"/>
                </a:cubicBezTo>
                <a:cubicBezTo>
                  <a:pt x="1059657" y="658954"/>
                  <a:pt x="1012825" y="692291"/>
                  <a:pt x="962025" y="734360"/>
                </a:cubicBezTo>
                <a:cubicBezTo>
                  <a:pt x="911225" y="776429"/>
                  <a:pt x="842963" y="839929"/>
                  <a:pt x="795338" y="877235"/>
                </a:cubicBezTo>
                <a:cubicBezTo>
                  <a:pt x="747713" y="914541"/>
                  <a:pt x="706438" y="941528"/>
                  <a:pt x="676275" y="958197"/>
                </a:cubicBezTo>
                <a:cubicBezTo>
                  <a:pt x="646113" y="974866"/>
                  <a:pt x="639763" y="968516"/>
                  <a:pt x="614363" y="977247"/>
                </a:cubicBezTo>
                <a:cubicBezTo>
                  <a:pt x="588963" y="985978"/>
                  <a:pt x="559594" y="1001060"/>
                  <a:pt x="523875" y="1010585"/>
                </a:cubicBezTo>
                <a:cubicBezTo>
                  <a:pt x="488156" y="1020110"/>
                  <a:pt x="438944" y="1028841"/>
                  <a:pt x="400050" y="1034397"/>
                </a:cubicBezTo>
                <a:cubicBezTo>
                  <a:pt x="361156" y="1039953"/>
                  <a:pt x="334963" y="1039160"/>
                  <a:pt x="290513" y="1043922"/>
                </a:cubicBezTo>
                <a:cubicBezTo>
                  <a:pt x="246063" y="1048685"/>
                  <a:pt x="133350" y="1062972"/>
                  <a:pt x="133350" y="1062972"/>
                </a:cubicBezTo>
                <a:cubicBezTo>
                  <a:pt x="89694" y="1068528"/>
                  <a:pt x="50800" y="1069323"/>
                  <a:pt x="28575" y="1077260"/>
                </a:cubicBezTo>
                <a:cubicBezTo>
                  <a:pt x="6350" y="1085198"/>
                  <a:pt x="0" y="1110597"/>
                  <a:pt x="0" y="1110597"/>
                </a:cubicBezTo>
              </a:path>
            </a:pathLst>
          </a:custGeom>
          <a:noFill/>
          <a:ln w="57150" cap="sq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58" name="2057 Forma libre"/>
          <p:cNvSpPr/>
          <p:nvPr/>
        </p:nvSpPr>
        <p:spPr>
          <a:xfrm>
            <a:off x="5815013" y="2846917"/>
            <a:ext cx="2581275" cy="715433"/>
          </a:xfrm>
          <a:custGeom>
            <a:avLst/>
            <a:gdLst>
              <a:gd name="connsiteX0" fmla="*/ 0 w 2581275"/>
              <a:gd name="connsiteY0" fmla="*/ 643996 h 715433"/>
              <a:gd name="connsiteX1" fmla="*/ 42862 w 2581275"/>
              <a:gd name="connsiteY1" fmla="*/ 677333 h 715433"/>
              <a:gd name="connsiteX2" fmla="*/ 138112 w 2581275"/>
              <a:gd name="connsiteY2" fmla="*/ 634471 h 715433"/>
              <a:gd name="connsiteX3" fmla="*/ 271462 w 2581275"/>
              <a:gd name="connsiteY3" fmla="*/ 601133 h 715433"/>
              <a:gd name="connsiteX4" fmla="*/ 476250 w 2581275"/>
              <a:gd name="connsiteY4" fmla="*/ 582083 h 715433"/>
              <a:gd name="connsiteX5" fmla="*/ 614362 w 2581275"/>
              <a:gd name="connsiteY5" fmla="*/ 543983 h 715433"/>
              <a:gd name="connsiteX6" fmla="*/ 733425 w 2581275"/>
              <a:gd name="connsiteY6" fmla="*/ 496358 h 715433"/>
              <a:gd name="connsiteX7" fmla="*/ 885825 w 2581275"/>
              <a:gd name="connsiteY7" fmla="*/ 372533 h 715433"/>
              <a:gd name="connsiteX8" fmla="*/ 981075 w 2581275"/>
              <a:gd name="connsiteY8" fmla="*/ 291571 h 715433"/>
              <a:gd name="connsiteX9" fmla="*/ 1095375 w 2581275"/>
              <a:gd name="connsiteY9" fmla="*/ 191558 h 715433"/>
              <a:gd name="connsiteX10" fmla="*/ 1181100 w 2581275"/>
              <a:gd name="connsiteY10" fmla="*/ 129646 h 715433"/>
              <a:gd name="connsiteX11" fmla="*/ 1276350 w 2581275"/>
              <a:gd name="connsiteY11" fmla="*/ 82021 h 715433"/>
              <a:gd name="connsiteX12" fmla="*/ 1428750 w 2581275"/>
              <a:gd name="connsiteY12" fmla="*/ 20108 h 715433"/>
              <a:gd name="connsiteX13" fmla="*/ 1571625 w 2581275"/>
              <a:gd name="connsiteY13" fmla="*/ 1058 h 715433"/>
              <a:gd name="connsiteX14" fmla="*/ 1681162 w 2581275"/>
              <a:gd name="connsiteY14" fmla="*/ 10583 h 715433"/>
              <a:gd name="connsiteX15" fmla="*/ 1809750 w 2581275"/>
              <a:gd name="connsiteY15" fmla="*/ 77258 h 715433"/>
              <a:gd name="connsiteX16" fmla="*/ 1900237 w 2581275"/>
              <a:gd name="connsiteY16" fmla="*/ 134408 h 715433"/>
              <a:gd name="connsiteX17" fmla="*/ 2014537 w 2581275"/>
              <a:gd name="connsiteY17" fmla="*/ 229658 h 715433"/>
              <a:gd name="connsiteX18" fmla="*/ 2085975 w 2581275"/>
              <a:gd name="connsiteY18" fmla="*/ 320146 h 715433"/>
              <a:gd name="connsiteX19" fmla="*/ 2190750 w 2581275"/>
              <a:gd name="connsiteY19" fmla="*/ 405871 h 715433"/>
              <a:gd name="connsiteX20" fmla="*/ 2286000 w 2581275"/>
              <a:gd name="connsiteY20" fmla="*/ 510646 h 715433"/>
              <a:gd name="connsiteX21" fmla="*/ 2405062 w 2581275"/>
              <a:gd name="connsiteY21" fmla="*/ 605896 h 715433"/>
              <a:gd name="connsiteX22" fmla="*/ 2505075 w 2581275"/>
              <a:gd name="connsiteY22" fmla="*/ 663046 h 715433"/>
              <a:gd name="connsiteX23" fmla="*/ 2581275 w 2581275"/>
              <a:gd name="connsiteY23" fmla="*/ 715433 h 71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81275" h="715433">
                <a:moveTo>
                  <a:pt x="0" y="643996"/>
                </a:moveTo>
                <a:cubicBezTo>
                  <a:pt x="9921" y="661458"/>
                  <a:pt x="19843" y="678920"/>
                  <a:pt x="42862" y="677333"/>
                </a:cubicBezTo>
                <a:cubicBezTo>
                  <a:pt x="65881" y="675746"/>
                  <a:pt x="100012" y="647171"/>
                  <a:pt x="138112" y="634471"/>
                </a:cubicBezTo>
                <a:cubicBezTo>
                  <a:pt x="176212" y="621771"/>
                  <a:pt x="215106" y="609864"/>
                  <a:pt x="271462" y="601133"/>
                </a:cubicBezTo>
                <a:cubicBezTo>
                  <a:pt x="327818" y="592402"/>
                  <a:pt x="419100" y="591608"/>
                  <a:pt x="476250" y="582083"/>
                </a:cubicBezTo>
                <a:cubicBezTo>
                  <a:pt x="533400" y="572558"/>
                  <a:pt x="571500" y="558270"/>
                  <a:pt x="614362" y="543983"/>
                </a:cubicBezTo>
                <a:cubicBezTo>
                  <a:pt x="657224" y="529696"/>
                  <a:pt x="688181" y="524933"/>
                  <a:pt x="733425" y="496358"/>
                </a:cubicBezTo>
                <a:cubicBezTo>
                  <a:pt x="778669" y="467783"/>
                  <a:pt x="844550" y="406664"/>
                  <a:pt x="885825" y="372533"/>
                </a:cubicBezTo>
                <a:cubicBezTo>
                  <a:pt x="927100" y="338402"/>
                  <a:pt x="946150" y="321733"/>
                  <a:pt x="981075" y="291571"/>
                </a:cubicBezTo>
                <a:cubicBezTo>
                  <a:pt x="1016000" y="261408"/>
                  <a:pt x="1062038" y="218545"/>
                  <a:pt x="1095375" y="191558"/>
                </a:cubicBezTo>
                <a:cubicBezTo>
                  <a:pt x="1128713" y="164570"/>
                  <a:pt x="1150938" y="147902"/>
                  <a:pt x="1181100" y="129646"/>
                </a:cubicBezTo>
                <a:cubicBezTo>
                  <a:pt x="1211262" y="111390"/>
                  <a:pt x="1235075" y="100277"/>
                  <a:pt x="1276350" y="82021"/>
                </a:cubicBezTo>
                <a:cubicBezTo>
                  <a:pt x="1317625" y="63765"/>
                  <a:pt x="1379538" y="33602"/>
                  <a:pt x="1428750" y="20108"/>
                </a:cubicBezTo>
                <a:cubicBezTo>
                  <a:pt x="1477963" y="6614"/>
                  <a:pt x="1529556" y="2645"/>
                  <a:pt x="1571625" y="1058"/>
                </a:cubicBezTo>
                <a:cubicBezTo>
                  <a:pt x="1613694" y="-529"/>
                  <a:pt x="1641475" y="-2117"/>
                  <a:pt x="1681162" y="10583"/>
                </a:cubicBezTo>
                <a:cubicBezTo>
                  <a:pt x="1720850" y="23283"/>
                  <a:pt x="1773238" y="56620"/>
                  <a:pt x="1809750" y="77258"/>
                </a:cubicBezTo>
                <a:cubicBezTo>
                  <a:pt x="1846263" y="97895"/>
                  <a:pt x="1866106" y="109008"/>
                  <a:pt x="1900237" y="134408"/>
                </a:cubicBezTo>
                <a:cubicBezTo>
                  <a:pt x="1934368" y="159808"/>
                  <a:pt x="1983581" y="198702"/>
                  <a:pt x="2014537" y="229658"/>
                </a:cubicBezTo>
                <a:cubicBezTo>
                  <a:pt x="2045493" y="260614"/>
                  <a:pt x="2056606" y="290777"/>
                  <a:pt x="2085975" y="320146"/>
                </a:cubicBezTo>
                <a:cubicBezTo>
                  <a:pt x="2115344" y="349515"/>
                  <a:pt x="2157413" y="374121"/>
                  <a:pt x="2190750" y="405871"/>
                </a:cubicBezTo>
                <a:cubicBezTo>
                  <a:pt x="2224087" y="437621"/>
                  <a:pt x="2250281" y="477309"/>
                  <a:pt x="2286000" y="510646"/>
                </a:cubicBezTo>
                <a:cubicBezTo>
                  <a:pt x="2321719" y="543983"/>
                  <a:pt x="2368550" y="580496"/>
                  <a:pt x="2405062" y="605896"/>
                </a:cubicBezTo>
                <a:cubicBezTo>
                  <a:pt x="2441574" y="631296"/>
                  <a:pt x="2475706" y="644790"/>
                  <a:pt x="2505075" y="663046"/>
                </a:cubicBezTo>
                <a:cubicBezTo>
                  <a:pt x="2534444" y="681302"/>
                  <a:pt x="2557859" y="698367"/>
                  <a:pt x="2581275" y="715433"/>
                </a:cubicBezTo>
              </a:path>
            </a:pathLst>
          </a:custGeom>
          <a:noFill/>
          <a:ln w="57150" cap="sq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22" name="121 Grupo"/>
          <p:cNvGrpSpPr/>
          <p:nvPr/>
        </p:nvGrpSpPr>
        <p:grpSpPr>
          <a:xfrm>
            <a:off x="-9426" y="813622"/>
            <a:ext cx="9285188" cy="2785423"/>
            <a:chOff x="-9426" y="813622"/>
            <a:chExt cx="9285188" cy="2785423"/>
          </a:xfrm>
        </p:grpSpPr>
        <p:grpSp>
          <p:nvGrpSpPr>
            <p:cNvPr id="123" name="122 Grupo"/>
            <p:cNvGrpSpPr/>
            <p:nvPr/>
          </p:nvGrpSpPr>
          <p:grpSpPr>
            <a:xfrm>
              <a:off x="-9426" y="1185808"/>
              <a:ext cx="6785697" cy="2413237"/>
              <a:chOff x="19050" y="1187312"/>
              <a:chExt cx="6785697" cy="2413237"/>
            </a:xfrm>
          </p:grpSpPr>
          <p:sp>
            <p:nvSpPr>
              <p:cNvPr id="125" name="124 Forma libre"/>
              <p:cNvSpPr/>
              <p:nvPr/>
            </p:nvSpPr>
            <p:spPr>
              <a:xfrm>
                <a:off x="19050" y="2463800"/>
                <a:ext cx="3613150" cy="1136749"/>
              </a:xfrm>
              <a:custGeom>
                <a:avLst/>
                <a:gdLst>
                  <a:gd name="connsiteX0" fmla="*/ 0 w 3613150"/>
                  <a:gd name="connsiteY0" fmla="*/ 1041400 h 1136749"/>
                  <a:gd name="connsiteX1" fmla="*/ 146050 w 3613150"/>
                  <a:gd name="connsiteY1" fmla="*/ 838200 h 1136749"/>
                  <a:gd name="connsiteX2" fmla="*/ 260350 w 3613150"/>
                  <a:gd name="connsiteY2" fmla="*/ 736600 h 1136749"/>
                  <a:gd name="connsiteX3" fmla="*/ 444500 w 3613150"/>
                  <a:gd name="connsiteY3" fmla="*/ 692150 h 1136749"/>
                  <a:gd name="connsiteX4" fmla="*/ 615950 w 3613150"/>
                  <a:gd name="connsiteY4" fmla="*/ 730250 h 1136749"/>
                  <a:gd name="connsiteX5" fmla="*/ 806450 w 3613150"/>
                  <a:gd name="connsiteY5" fmla="*/ 882650 h 1136749"/>
                  <a:gd name="connsiteX6" fmla="*/ 952500 w 3613150"/>
                  <a:gd name="connsiteY6" fmla="*/ 990600 h 1136749"/>
                  <a:gd name="connsiteX7" fmla="*/ 1149350 w 3613150"/>
                  <a:gd name="connsiteY7" fmla="*/ 1060450 h 1136749"/>
                  <a:gd name="connsiteX8" fmla="*/ 1454150 w 3613150"/>
                  <a:gd name="connsiteY8" fmla="*/ 1117600 h 1136749"/>
                  <a:gd name="connsiteX9" fmla="*/ 1600200 w 3613150"/>
                  <a:gd name="connsiteY9" fmla="*/ 1136650 h 1136749"/>
                  <a:gd name="connsiteX10" fmla="*/ 1987550 w 3613150"/>
                  <a:gd name="connsiteY10" fmla="*/ 1111250 h 1136749"/>
                  <a:gd name="connsiteX11" fmla="*/ 2349500 w 3613150"/>
                  <a:gd name="connsiteY11" fmla="*/ 1022350 h 1136749"/>
                  <a:gd name="connsiteX12" fmla="*/ 2736850 w 3613150"/>
                  <a:gd name="connsiteY12" fmla="*/ 914400 h 1136749"/>
                  <a:gd name="connsiteX13" fmla="*/ 3003550 w 3613150"/>
                  <a:gd name="connsiteY13" fmla="*/ 755650 h 1136749"/>
                  <a:gd name="connsiteX14" fmla="*/ 3257550 w 3613150"/>
                  <a:gd name="connsiteY14" fmla="*/ 546100 h 1136749"/>
                  <a:gd name="connsiteX15" fmla="*/ 3454400 w 3613150"/>
                  <a:gd name="connsiteY15" fmla="*/ 298450 h 1136749"/>
                  <a:gd name="connsiteX16" fmla="*/ 3613150 w 3613150"/>
                  <a:gd name="connsiteY16" fmla="*/ 0 h 1136749"/>
                  <a:gd name="connsiteX17" fmla="*/ 3613150 w 3613150"/>
                  <a:gd name="connsiteY17" fmla="*/ 0 h 113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13150" h="1136749">
                    <a:moveTo>
                      <a:pt x="0" y="1041400"/>
                    </a:moveTo>
                    <a:cubicBezTo>
                      <a:pt x="51329" y="965200"/>
                      <a:pt x="102658" y="889000"/>
                      <a:pt x="146050" y="838200"/>
                    </a:cubicBezTo>
                    <a:cubicBezTo>
                      <a:pt x="189442" y="787400"/>
                      <a:pt x="210608" y="760942"/>
                      <a:pt x="260350" y="736600"/>
                    </a:cubicBezTo>
                    <a:cubicBezTo>
                      <a:pt x="310092" y="712258"/>
                      <a:pt x="385233" y="693208"/>
                      <a:pt x="444500" y="692150"/>
                    </a:cubicBezTo>
                    <a:cubicBezTo>
                      <a:pt x="503767" y="691092"/>
                      <a:pt x="555625" y="698500"/>
                      <a:pt x="615950" y="730250"/>
                    </a:cubicBezTo>
                    <a:cubicBezTo>
                      <a:pt x="676275" y="762000"/>
                      <a:pt x="750358" y="839258"/>
                      <a:pt x="806450" y="882650"/>
                    </a:cubicBezTo>
                    <a:cubicBezTo>
                      <a:pt x="862542" y="926042"/>
                      <a:pt x="895350" y="960967"/>
                      <a:pt x="952500" y="990600"/>
                    </a:cubicBezTo>
                    <a:cubicBezTo>
                      <a:pt x="1009650" y="1020233"/>
                      <a:pt x="1065742" y="1039283"/>
                      <a:pt x="1149350" y="1060450"/>
                    </a:cubicBezTo>
                    <a:cubicBezTo>
                      <a:pt x="1232958" y="1081617"/>
                      <a:pt x="1379008" y="1104900"/>
                      <a:pt x="1454150" y="1117600"/>
                    </a:cubicBezTo>
                    <a:cubicBezTo>
                      <a:pt x="1529292" y="1130300"/>
                      <a:pt x="1511300" y="1137708"/>
                      <a:pt x="1600200" y="1136650"/>
                    </a:cubicBezTo>
                    <a:cubicBezTo>
                      <a:pt x="1689100" y="1135592"/>
                      <a:pt x="1862667" y="1130300"/>
                      <a:pt x="1987550" y="1111250"/>
                    </a:cubicBezTo>
                    <a:cubicBezTo>
                      <a:pt x="2112433" y="1092200"/>
                      <a:pt x="2224617" y="1055158"/>
                      <a:pt x="2349500" y="1022350"/>
                    </a:cubicBezTo>
                    <a:cubicBezTo>
                      <a:pt x="2474383" y="989542"/>
                      <a:pt x="2627842" y="958850"/>
                      <a:pt x="2736850" y="914400"/>
                    </a:cubicBezTo>
                    <a:cubicBezTo>
                      <a:pt x="2845858" y="869950"/>
                      <a:pt x="2916767" y="817033"/>
                      <a:pt x="3003550" y="755650"/>
                    </a:cubicBezTo>
                    <a:cubicBezTo>
                      <a:pt x="3090333" y="694267"/>
                      <a:pt x="3182408" y="622300"/>
                      <a:pt x="3257550" y="546100"/>
                    </a:cubicBezTo>
                    <a:cubicBezTo>
                      <a:pt x="3332692" y="469900"/>
                      <a:pt x="3395133" y="389467"/>
                      <a:pt x="3454400" y="298450"/>
                    </a:cubicBezTo>
                    <a:cubicBezTo>
                      <a:pt x="3513667" y="207433"/>
                      <a:pt x="3613150" y="0"/>
                      <a:pt x="3613150" y="0"/>
                    </a:cubicBezTo>
                    <a:lnTo>
                      <a:pt x="3613150" y="0"/>
                    </a:lnTo>
                  </a:path>
                </a:pathLst>
              </a:custGeom>
              <a:noFill/>
              <a:ln w="57150" cap="sq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126" name="125 Forma libre"/>
              <p:cNvSpPr/>
              <p:nvPr/>
            </p:nvSpPr>
            <p:spPr>
              <a:xfrm>
                <a:off x="3622675" y="1187312"/>
                <a:ext cx="3182072" cy="1295538"/>
              </a:xfrm>
              <a:custGeom>
                <a:avLst/>
                <a:gdLst>
                  <a:gd name="connsiteX0" fmla="*/ 0 w 3149600"/>
                  <a:gd name="connsiteY0" fmla="*/ 1270000 h 1270000"/>
                  <a:gd name="connsiteX1" fmla="*/ 114300 w 3149600"/>
                  <a:gd name="connsiteY1" fmla="*/ 1041400 h 1270000"/>
                  <a:gd name="connsiteX2" fmla="*/ 190500 w 3149600"/>
                  <a:gd name="connsiteY2" fmla="*/ 939800 h 1270000"/>
                  <a:gd name="connsiteX3" fmla="*/ 304800 w 3149600"/>
                  <a:gd name="connsiteY3" fmla="*/ 831850 h 1270000"/>
                  <a:gd name="connsiteX4" fmla="*/ 539750 w 3149600"/>
                  <a:gd name="connsiteY4" fmla="*/ 723900 h 1270000"/>
                  <a:gd name="connsiteX5" fmla="*/ 806450 w 3149600"/>
                  <a:gd name="connsiteY5" fmla="*/ 635000 h 1270000"/>
                  <a:gd name="connsiteX6" fmla="*/ 984250 w 3149600"/>
                  <a:gd name="connsiteY6" fmla="*/ 590550 h 1270000"/>
                  <a:gd name="connsiteX7" fmla="*/ 1111250 w 3149600"/>
                  <a:gd name="connsiteY7" fmla="*/ 565150 h 1270000"/>
                  <a:gd name="connsiteX8" fmla="*/ 1238250 w 3149600"/>
                  <a:gd name="connsiteY8" fmla="*/ 527050 h 1270000"/>
                  <a:gd name="connsiteX9" fmla="*/ 1454150 w 3149600"/>
                  <a:gd name="connsiteY9" fmla="*/ 381000 h 1270000"/>
                  <a:gd name="connsiteX10" fmla="*/ 1758950 w 3149600"/>
                  <a:gd name="connsiteY10" fmla="*/ 190500 h 1270000"/>
                  <a:gd name="connsiteX11" fmla="*/ 1898650 w 3149600"/>
                  <a:gd name="connsiteY11" fmla="*/ 114300 h 1270000"/>
                  <a:gd name="connsiteX12" fmla="*/ 2114550 w 3149600"/>
                  <a:gd name="connsiteY12" fmla="*/ 76200 h 1270000"/>
                  <a:gd name="connsiteX13" fmla="*/ 2476500 w 3149600"/>
                  <a:gd name="connsiteY13" fmla="*/ 38100 h 1270000"/>
                  <a:gd name="connsiteX14" fmla="*/ 2851150 w 3149600"/>
                  <a:gd name="connsiteY14" fmla="*/ 12700 h 1270000"/>
                  <a:gd name="connsiteX15" fmla="*/ 3149600 w 3149600"/>
                  <a:gd name="connsiteY15" fmla="*/ 0 h 1270000"/>
                  <a:gd name="connsiteX16" fmla="*/ 3149600 w 3149600"/>
                  <a:gd name="connsiteY16" fmla="*/ 0 h 1270000"/>
                  <a:gd name="connsiteX0" fmla="*/ 0 w 3149600"/>
                  <a:gd name="connsiteY0" fmla="*/ 1270000 h 1270000"/>
                  <a:gd name="connsiteX1" fmla="*/ 114300 w 3149600"/>
                  <a:gd name="connsiteY1" fmla="*/ 1054100 h 1270000"/>
                  <a:gd name="connsiteX2" fmla="*/ 190500 w 3149600"/>
                  <a:gd name="connsiteY2" fmla="*/ 939800 h 1270000"/>
                  <a:gd name="connsiteX3" fmla="*/ 304800 w 3149600"/>
                  <a:gd name="connsiteY3" fmla="*/ 831850 h 1270000"/>
                  <a:gd name="connsiteX4" fmla="*/ 539750 w 3149600"/>
                  <a:gd name="connsiteY4" fmla="*/ 723900 h 1270000"/>
                  <a:gd name="connsiteX5" fmla="*/ 806450 w 3149600"/>
                  <a:gd name="connsiteY5" fmla="*/ 635000 h 1270000"/>
                  <a:gd name="connsiteX6" fmla="*/ 984250 w 3149600"/>
                  <a:gd name="connsiteY6" fmla="*/ 590550 h 1270000"/>
                  <a:gd name="connsiteX7" fmla="*/ 1111250 w 3149600"/>
                  <a:gd name="connsiteY7" fmla="*/ 565150 h 1270000"/>
                  <a:gd name="connsiteX8" fmla="*/ 1238250 w 3149600"/>
                  <a:gd name="connsiteY8" fmla="*/ 527050 h 1270000"/>
                  <a:gd name="connsiteX9" fmla="*/ 1454150 w 3149600"/>
                  <a:gd name="connsiteY9" fmla="*/ 381000 h 1270000"/>
                  <a:gd name="connsiteX10" fmla="*/ 1758950 w 3149600"/>
                  <a:gd name="connsiteY10" fmla="*/ 190500 h 1270000"/>
                  <a:gd name="connsiteX11" fmla="*/ 1898650 w 3149600"/>
                  <a:gd name="connsiteY11" fmla="*/ 114300 h 1270000"/>
                  <a:gd name="connsiteX12" fmla="*/ 2114550 w 3149600"/>
                  <a:gd name="connsiteY12" fmla="*/ 76200 h 1270000"/>
                  <a:gd name="connsiteX13" fmla="*/ 2476500 w 3149600"/>
                  <a:gd name="connsiteY13" fmla="*/ 38100 h 1270000"/>
                  <a:gd name="connsiteX14" fmla="*/ 2851150 w 3149600"/>
                  <a:gd name="connsiteY14" fmla="*/ 12700 h 1270000"/>
                  <a:gd name="connsiteX15" fmla="*/ 3149600 w 3149600"/>
                  <a:gd name="connsiteY15" fmla="*/ 0 h 1270000"/>
                  <a:gd name="connsiteX16" fmla="*/ 3149600 w 3149600"/>
                  <a:gd name="connsiteY16" fmla="*/ 0 h 12700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08175 w 3159125"/>
                  <a:gd name="connsiteY11" fmla="*/ 114300 h 1295400"/>
                  <a:gd name="connsiteX12" fmla="*/ 2124075 w 3159125"/>
                  <a:gd name="connsiteY12" fmla="*/ 7620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9925 w 3159125"/>
                  <a:gd name="connsiteY11" fmla="*/ 111125 h 1295400"/>
                  <a:gd name="connsiteX12" fmla="*/ 2124075 w 3159125"/>
                  <a:gd name="connsiteY12" fmla="*/ 7620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9925 w 3159125"/>
                  <a:gd name="connsiteY11" fmla="*/ 11112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0400 w 3159125"/>
                  <a:gd name="connsiteY11" fmla="*/ 107950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3575 w 3159125"/>
                  <a:gd name="connsiteY11" fmla="*/ 11747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17700 w 3159125"/>
                  <a:gd name="connsiteY11" fmla="*/ 11112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82072"/>
                  <a:gd name="connsiteY0" fmla="*/ 1295538 h 1295538"/>
                  <a:gd name="connsiteX1" fmla="*/ 123825 w 3182072"/>
                  <a:gd name="connsiteY1" fmla="*/ 1054238 h 1295538"/>
                  <a:gd name="connsiteX2" fmla="*/ 200025 w 3182072"/>
                  <a:gd name="connsiteY2" fmla="*/ 939938 h 1295538"/>
                  <a:gd name="connsiteX3" fmla="*/ 314325 w 3182072"/>
                  <a:gd name="connsiteY3" fmla="*/ 831988 h 1295538"/>
                  <a:gd name="connsiteX4" fmla="*/ 549275 w 3182072"/>
                  <a:gd name="connsiteY4" fmla="*/ 724038 h 1295538"/>
                  <a:gd name="connsiteX5" fmla="*/ 815975 w 3182072"/>
                  <a:gd name="connsiteY5" fmla="*/ 635138 h 1295538"/>
                  <a:gd name="connsiteX6" fmla="*/ 993775 w 3182072"/>
                  <a:gd name="connsiteY6" fmla="*/ 590688 h 1295538"/>
                  <a:gd name="connsiteX7" fmla="*/ 1120775 w 3182072"/>
                  <a:gd name="connsiteY7" fmla="*/ 565288 h 1295538"/>
                  <a:gd name="connsiteX8" fmla="*/ 1247775 w 3182072"/>
                  <a:gd name="connsiteY8" fmla="*/ 527188 h 1295538"/>
                  <a:gd name="connsiteX9" fmla="*/ 1463675 w 3182072"/>
                  <a:gd name="connsiteY9" fmla="*/ 381138 h 1295538"/>
                  <a:gd name="connsiteX10" fmla="*/ 1768475 w 3182072"/>
                  <a:gd name="connsiteY10" fmla="*/ 190638 h 1295538"/>
                  <a:gd name="connsiteX11" fmla="*/ 1917700 w 3182072"/>
                  <a:gd name="connsiteY11" fmla="*/ 111263 h 1295538"/>
                  <a:gd name="connsiteX12" fmla="*/ 2108200 w 3182072"/>
                  <a:gd name="connsiteY12" fmla="*/ 69988 h 1295538"/>
                  <a:gd name="connsiteX13" fmla="*/ 2486025 w 3182072"/>
                  <a:gd name="connsiteY13" fmla="*/ 38238 h 1295538"/>
                  <a:gd name="connsiteX14" fmla="*/ 2860675 w 3182072"/>
                  <a:gd name="connsiteY14" fmla="*/ 12838 h 1295538"/>
                  <a:gd name="connsiteX15" fmla="*/ 3159125 w 3182072"/>
                  <a:gd name="connsiteY15" fmla="*/ 138 h 1295538"/>
                  <a:gd name="connsiteX16" fmla="*/ 3162300 w 3182072"/>
                  <a:gd name="connsiteY16" fmla="*/ 6488 h 129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82072" h="1295538">
                    <a:moveTo>
                      <a:pt x="0" y="1295538"/>
                    </a:moveTo>
                    <a:cubicBezTo>
                      <a:pt x="41275" y="1208754"/>
                      <a:pt x="90488" y="1113504"/>
                      <a:pt x="123825" y="1054238"/>
                    </a:cubicBezTo>
                    <a:cubicBezTo>
                      <a:pt x="157162" y="994972"/>
                      <a:pt x="168275" y="976980"/>
                      <a:pt x="200025" y="939938"/>
                    </a:cubicBezTo>
                    <a:cubicBezTo>
                      <a:pt x="231775" y="902896"/>
                      <a:pt x="256117" y="867971"/>
                      <a:pt x="314325" y="831988"/>
                    </a:cubicBezTo>
                    <a:cubicBezTo>
                      <a:pt x="372533" y="796005"/>
                      <a:pt x="465667" y="756846"/>
                      <a:pt x="549275" y="724038"/>
                    </a:cubicBezTo>
                    <a:cubicBezTo>
                      <a:pt x="632883" y="691230"/>
                      <a:pt x="741892" y="657363"/>
                      <a:pt x="815975" y="635138"/>
                    </a:cubicBezTo>
                    <a:cubicBezTo>
                      <a:pt x="890058" y="612913"/>
                      <a:pt x="942975" y="602330"/>
                      <a:pt x="993775" y="590688"/>
                    </a:cubicBezTo>
                    <a:cubicBezTo>
                      <a:pt x="1044575" y="579046"/>
                      <a:pt x="1078442" y="575871"/>
                      <a:pt x="1120775" y="565288"/>
                    </a:cubicBezTo>
                    <a:cubicBezTo>
                      <a:pt x="1163108" y="554705"/>
                      <a:pt x="1190625" y="557880"/>
                      <a:pt x="1247775" y="527188"/>
                    </a:cubicBezTo>
                    <a:cubicBezTo>
                      <a:pt x="1304925" y="496496"/>
                      <a:pt x="1376892" y="437230"/>
                      <a:pt x="1463675" y="381138"/>
                    </a:cubicBezTo>
                    <a:cubicBezTo>
                      <a:pt x="1550458" y="325046"/>
                      <a:pt x="1692804" y="235617"/>
                      <a:pt x="1768475" y="190638"/>
                    </a:cubicBezTo>
                    <a:cubicBezTo>
                      <a:pt x="1844146" y="145659"/>
                      <a:pt x="1861079" y="131371"/>
                      <a:pt x="1917700" y="111263"/>
                    </a:cubicBezTo>
                    <a:cubicBezTo>
                      <a:pt x="1974321" y="91155"/>
                      <a:pt x="2013479" y="82159"/>
                      <a:pt x="2108200" y="69988"/>
                    </a:cubicBezTo>
                    <a:cubicBezTo>
                      <a:pt x="2202921" y="57817"/>
                      <a:pt x="2360613" y="47763"/>
                      <a:pt x="2486025" y="38238"/>
                    </a:cubicBezTo>
                    <a:lnTo>
                      <a:pt x="2860675" y="12838"/>
                    </a:lnTo>
                    <a:cubicBezTo>
                      <a:pt x="2972858" y="6488"/>
                      <a:pt x="3108854" y="1196"/>
                      <a:pt x="3159125" y="138"/>
                    </a:cubicBezTo>
                    <a:cubicBezTo>
                      <a:pt x="3209396" y="-920"/>
                      <a:pt x="3161242" y="4371"/>
                      <a:pt x="3162300" y="6488"/>
                    </a:cubicBezTo>
                  </a:path>
                </a:pathLst>
              </a:custGeom>
              <a:noFill/>
              <a:ln w="57150" cap="sq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/>
              </a:p>
            </p:txBody>
          </p:sp>
        </p:grpSp>
        <p:sp>
          <p:nvSpPr>
            <p:cNvPr id="124" name="123 Forma libre"/>
            <p:cNvSpPr/>
            <p:nvPr/>
          </p:nvSpPr>
          <p:spPr>
            <a:xfrm>
              <a:off x="6775450" y="813622"/>
              <a:ext cx="2500312" cy="372186"/>
            </a:xfrm>
            <a:custGeom>
              <a:avLst/>
              <a:gdLst>
                <a:gd name="connsiteX0" fmla="*/ 0 w 2368550"/>
                <a:gd name="connsiteY0" fmla="*/ 371837 h 371837"/>
                <a:gd name="connsiteX1" fmla="*/ 203200 w 2368550"/>
                <a:gd name="connsiteY1" fmla="*/ 362312 h 371837"/>
                <a:gd name="connsiteX2" fmla="*/ 422275 w 2368550"/>
                <a:gd name="connsiteY2" fmla="*/ 343262 h 371837"/>
                <a:gd name="connsiteX3" fmla="*/ 622300 w 2368550"/>
                <a:gd name="connsiteY3" fmla="*/ 317862 h 371837"/>
                <a:gd name="connsiteX4" fmla="*/ 844550 w 2368550"/>
                <a:gd name="connsiteY4" fmla="*/ 279762 h 371837"/>
                <a:gd name="connsiteX5" fmla="*/ 1038225 w 2368550"/>
                <a:gd name="connsiteY5" fmla="*/ 232137 h 371837"/>
                <a:gd name="connsiteX6" fmla="*/ 1225550 w 2368550"/>
                <a:gd name="connsiteY6" fmla="*/ 165462 h 371837"/>
                <a:gd name="connsiteX7" fmla="*/ 1393825 w 2368550"/>
                <a:gd name="connsiteY7" fmla="*/ 98787 h 371837"/>
                <a:gd name="connsiteX8" fmla="*/ 1530350 w 2368550"/>
                <a:gd name="connsiteY8" fmla="*/ 44812 h 371837"/>
                <a:gd name="connsiteX9" fmla="*/ 1654175 w 2368550"/>
                <a:gd name="connsiteY9" fmla="*/ 9887 h 371837"/>
                <a:gd name="connsiteX10" fmla="*/ 1781175 w 2368550"/>
                <a:gd name="connsiteY10" fmla="*/ 362 h 371837"/>
                <a:gd name="connsiteX11" fmla="*/ 1876425 w 2368550"/>
                <a:gd name="connsiteY11" fmla="*/ 19412 h 371837"/>
                <a:gd name="connsiteX12" fmla="*/ 2368550 w 2368550"/>
                <a:gd name="connsiteY12" fmla="*/ 105137 h 371837"/>
                <a:gd name="connsiteX0" fmla="*/ 0 w 2368550"/>
                <a:gd name="connsiteY0" fmla="*/ 372019 h 372019"/>
                <a:gd name="connsiteX1" fmla="*/ 203200 w 2368550"/>
                <a:gd name="connsiteY1" fmla="*/ 362494 h 372019"/>
                <a:gd name="connsiteX2" fmla="*/ 422275 w 2368550"/>
                <a:gd name="connsiteY2" fmla="*/ 343444 h 372019"/>
                <a:gd name="connsiteX3" fmla="*/ 622300 w 2368550"/>
                <a:gd name="connsiteY3" fmla="*/ 318044 h 372019"/>
                <a:gd name="connsiteX4" fmla="*/ 844550 w 2368550"/>
                <a:gd name="connsiteY4" fmla="*/ 279944 h 372019"/>
                <a:gd name="connsiteX5" fmla="*/ 1038225 w 2368550"/>
                <a:gd name="connsiteY5" fmla="*/ 232319 h 372019"/>
                <a:gd name="connsiteX6" fmla="*/ 1225550 w 2368550"/>
                <a:gd name="connsiteY6" fmla="*/ 165644 h 372019"/>
                <a:gd name="connsiteX7" fmla="*/ 1393825 w 2368550"/>
                <a:gd name="connsiteY7" fmla="*/ 98969 h 372019"/>
                <a:gd name="connsiteX8" fmla="*/ 1530350 w 2368550"/>
                <a:gd name="connsiteY8" fmla="*/ 44994 h 372019"/>
                <a:gd name="connsiteX9" fmla="*/ 1654175 w 2368550"/>
                <a:gd name="connsiteY9" fmla="*/ 10069 h 372019"/>
                <a:gd name="connsiteX10" fmla="*/ 1781175 w 2368550"/>
                <a:gd name="connsiteY10" fmla="*/ 544 h 372019"/>
                <a:gd name="connsiteX11" fmla="*/ 1885950 w 2368550"/>
                <a:gd name="connsiteY11" fmla="*/ 22769 h 372019"/>
                <a:gd name="connsiteX12" fmla="*/ 2368550 w 2368550"/>
                <a:gd name="connsiteY12" fmla="*/ 105319 h 372019"/>
                <a:gd name="connsiteX0" fmla="*/ 0 w 2368550"/>
                <a:gd name="connsiteY0" fmla="*/ 371475 h 371475"/>
                <a:gd name="connsiteX1" fmla="*/ 203200 w 2368550"/>
                <a:gd name="connsiteY1" fmla="*/ 361950 h 371475"/>
                <a:gd name="connsiteX2" fmla="*/ 422275 w 2368550"/>
                <a:gd name="connsiteY2" fmla="*/ 342900 h 371475"/>
                <a:gd name="connsiteX3" fmla="*/ 622300 w 2368550"/>
                <a:gd name="connsiteY3" fmla="*/ 317500 h 371475"/>
                <a:gd name="connsiteX4" fmla="*/ 844550 w 2368550"/>
                <a:gd name="connsiteY4" fmla="*/ 279400 h 371475"/>
                <a:gd name="connsiteX5" fmla="*/ 1038225 w 2368550"/>
                <a:gd name="connsiteY5" fmla="*/ 231775 h 371475"/>
                <a:gd name="connsiteX6" fmla="*/ 1225550 w 2368550"/>
                <a:gd name="connsiteY6" fmla="*/ 165100 h 371475"/>
                <a:gd name="connsiteX7" fmla="*/ 1393825 w 2368550"/>
                <a:gd name="connsiteY7" fmla="*/ 98425 h 371475"/>
                <a:gd name="connsiteX8" fmla="*/ 1530350 w 2368550"/>
                <a:gd name="connsiteY8" fmla="*/ 44450 h 371475"/>
                <a:gd name="connsiteX9" fmla="*/ 1654175 w 2368550"/>
                <a:gd name="connsiteY9" fmla="*/ 9525 h 371475"/>
                <a:gd name="connsiteX10" fmla="*/ 1781175 w 2368550"/>
                <a:gd name="connsiteY10" fmla="*/ 0 h 371475"/>
                <a:gd name="connsiteX11" fmla="*/ 1812925 w 2368550"/>
                <a:gd name="connsiteY11" fmla="*/ 9525 h 371475"/>
                <a:gd name="connsiteX12" fmla="*/ 2368550 w 2368550"/>
                <a:gd name="connsiteY12" fmla="*/ 104775 h 371475"/>
                <a:gd name="connsiteX0" fmla="*/ 0 w 2368550"/>
                <a:gd name="connsiteY0" fmla="*/ 371961 h 371961"/>
                <a:gd name="connsiteX1" fmla="*/ 203200 w 2368550"/>
                <a:gd name="connsiteY1" fmla="*/ 362436 h 371961"/>
                <a:gd name="connsiteX2" fmla="*/ 422275 w 2368550"/>
                <a:gd name="connsiteY2" fmla="*/ 343386 h 371961"/>
                <a:gd name="connsiteX3" fmla="*/ 622300 w 2368550"/>
                <a:gd name="connsiteY3" fmla="*/ 317986 h 371961"/>
                <a:gd name="connsiteX4" fmla="*/ 844550 w 2368550"/>
                <a:gd name="connsiteY4" fmla="*/ 279886 h 371961"/>
                <a:gd name="connsiteX5" fmla="*/ 1038225 w 2368550"/>
                <a:gd name="connsiteY5" fmla="*/ 232261 h 371961"/>
                <a:gd name="connsiteX6" fmla="*/ 1225550 w 2368550"/>
                <a:gd name="connsiteY6" fmla="*/ 165586 h 371961"/>
                <a:gd name="connsiteX7" fmla="*/ 1393825 w 2368550"/>
                <a:gd name="connsiteY7" fmla="*/ 98911 h 371961"/>
                <a:gd name="connsiteX8" fmla="*/ 1530350 w 2368550"/>
                <a:gd name="connsiteY8" fmla="*/ 44936 h 371961"/>
                <a:gd name="connsiteX9" fmla="*/ 1654175 w 2368550"/>
                <a:gd name="connsiteY9" fmla="*/ 10011 h 371961"/>
                <a:gd name="connsiteX10" fmla="*/ 1726406 w 2368550"/>
                <a:gd name="connsiteY10" fmla="*/ 2867 h 371961"/>
                <a:gd name="connsiteX11" fmla="*/ 1812925 w 2368550"/>
                <a:gd name="connsiteY11" fmla="*/ 10011 h 371961"/>
                <a:gd name="connsiteX12" fmla="*/ 2368550 w 2368550"/>
                <a:gd name="connsiteY12" fmla="*/ 105261 h 371961"/>
                <a:gd name="connsiteX0" fmla="*/ 0 w 2368550"/>
                <a:gd name="connsiteY0" fmla="*/ 373502 h 373502"/>
                <a:gd name="connsiteX1" fmla="*/ 203200 w 2368550"/>
                <a:gd name="connsiteY1" fmla="*/ 363977 h 373502"/>
                <a:gd name="connsiteX2" fmla="*/ 422275 w 2368550"/>
                <a:gd name="connsiteY2" fmla="*/ 344927 h 373502"/>
                <a:gd name="connsiteX3" fmla="*/ 622300 w 2368550"/>
                <a:gd name="connsiteY3" fmla="*/ 319527 h 373502"/>
                <a:gd name="connsiteX4" fmla="*/ 844550 w 2368550"/>
                <a:gd name="connsiteY4" fmla="*/ 281427 h 373502"/>
                <a:gd name="connsiteX5" fmla="*/ 1038225 w 2368550"/>
                <a:gd name="connsiteY5" fmla="*/ 233802 h 373502"/>
                <a:gd name="connsiteX6" fmla="*/ 1225550 w 2368550"/>
                <a:gd name="connsiteY6" fmla="*/ 167127 h 373502"/>
                <a:gd name="connsiteX7" fmla="*/ 1393825 w 2368550"/>
                <a:gd name="connsiteY7" fmla="*/ 100452 h 373502"/>
                <a:gd name="connsiteX8" fmla="*/ 1530350 w 2368550"/>
                <a:gd name="connsiteY8" fmla="*/ 46477 h 373502"/>
                <a:gd name="connsiteX9" fmla="*/ 1654175 w 2368550"/>
                <a:gd name="connsiteY9" fmla="*/ 11552 h 373502"/>
                <a:gd name="connsiteX10" fmla="*/ 1726406 w 2368550"/>
                <a:gd name="connsiteY10" fmla="*/ 4408 h 373502"/>
                <a:gd name="connsiteX11" fmla="*/ 1829594 w 2368550"/>
                <a:gd name="connsiteY11" fmla="*/ 9171 h 373502"/>
                <a:gd name="connsiteX12" fmla="*/ 2368550 w 2368550"/>
                <a:gd name="connsiteY12" fmla="*/ 106802 h 373502"/>
                <a:gd name="connsiteX0" fmla="*/ 0 w 2368550"/>
                <a:gd name="connsiteY0" fmla="*/ 370583 h 370583"/>
                <a:gd name="connsiteX1" fmla="*/ 203200 w 2368550"/>
                <a:gd name="connsiteY1" fmla="*/ 361058 h 370583"/>
                <a:gd name="connsiteX2" fmla="*/ 422275 w 2368550"/>
                <a:gd name="connsiteY2" fmla="*/ 342008 h 370583"/>
                <a:gd name="connsiteX3" fmla="*/ 622300 w 2368550"/>
                <a:gd name="connsiteY3" fmla="*/ 316608 h 370583"/>
                <a:gd name="connsiteX4" fmla="*/ 844550 w 2368550"/>
                <a:gd name="connsiteY4" fmla="*/ 278508 h 370583"/>
                <a:gd name="connsiteX5" fmla="*/ 1038225 w 2368550"/>
                <a:gd name="connsiteY5" fmla="*/ 230883 h 370583"/>
                <a:gd name="connsiteX6" fmla="*/ 1225550 w 2368550"/>
                <a:gd name="connsiteY6" fmla="*/ 164208 h 370583"/>
                <a:gd name="connsiteX7" fmla="*/ 1393825 w 2368550"/>
                <a:gd name="connsiteY7" fmla="*/ 97533 h 370583"/>
                <a:gd name="connsiteX8" fmla="*/ 1530350 w 2368550"/>
                <a:gd name="connsiteY8" fmla="*/ 43558 h 370583"/>
                <a:gd name="connsiteX9" fmla="*/ 1654175 w 2368550"/>
                <a:gd name="connsiteY9" fmla="*/ 8633 h 370583"/>
                <a:gd name="connsiteX10" fmla="*/ 1726406 w 2368550"/>
                <a:gd name="connsiteY10" fmla="*/ 1489 h 370583"/>
                <a:gd name="connsiteX11" fmla="*/ 1829594 w 2368550"/>
                <a:gd name="connsiteY11" fmla="*/ 6252 h 370583"/>
                <a:gd name="connsiteX12" fmla="*/ 2368550 w 2368550"/>
                <a:gd name="connsiteY12" fmla="*/ 103883 h 370583"/>
                <a:gd name="connsiteX0" fmla="*/ 0 w 2392362"/>
                <a:gd name="connsiteY0" fmla="*/ 453769 h 453769"/>
                <a:gd name="connsiteX1" fmla="*/ 203200 w 2392362"/>
                <a:gd name="connsiteY1" fmla="*/ 444244 h 453769"/>
                <a:gd name="connsiteX2" fmla="*/ 422275 w 2392362"/>
                <a:gd name="connsiteY2" fmla="*/ 425194 h 453769"/>
                <a:gd name="connsiteX3" fmla="*/ 622300 w 2392362"/>
                <a:gd name="connsiteY3" fmla="*/ 399794 h 453769"/>
                <a:gd name="connsiteX4" fmla="*/ 844550 w 2392362"/>
                <a:gd name="connsiteY4" fmla="*/ 361694 h 453769"/>
                <a:gd name="connsiteX5" fmla="*/ 1038225 w 2392362"/>
                <a:gd name="connsiteY5" fmla="*/ 314069 h 453769"/>
                <a:gd name="connsiteX6" fmla="*/ 1225550 w 2392362"/>
                <a:gd name="connsiteY6" fmla="*/ 247394 h 453769"/>
                <a:gd name="connsiteX7" fmla="*/ 1393825 w 2392362"/>
                <a:gd name="connsiteY7" fmla="*/ 180719 h 453769"/>
                <a:gd name="connsiteX8" fmla="*/ 1530350 w 2392362"/>
                <a:gd name="connsiteY8" fmla="*/ 126744 h 453769"/>
                <a:gd name="connsiteX9" fmla="*/ 1654175 w 2392362"/>
                <a:gd name="connsiteY9" fmla="*/ 91819 h 453769"/>
                <a:gd name="connsiteX10" fmla="*/ 1726406 w 2392362"/>
                <a:gd name="connsiteY10" fmla="*/ 84675 h 453769"/>
                <a:gd name="connsiteX11" fmla="*/ 1829594 w 2392362"/>
                <a:gd name="connsiteY11" fmla="*/ 89438 h 453769"/>
                <a:gd name="connsiteX12" fmla="*/ 2392362 w 2392362"/>
                <a:gd name="connsiteY12" fmla="*/ 6094 h 453769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29594 w 2392362"/>
                <a:gd name="connsiteY11" fmla="*/ 83344 h 447675"/>
                <a:gd name="connsiteX12" fmla="*/ 2392362 w 2392362"/>
                <a:gd name="connsiteY12" fmla="*/ 0 h 447675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05782 w 2392362"/>
                <a:gd name="connsiteY11" fmla="*/ 80963 h 447675"/>
                <a:gd name="connsiteX12" fmla="*/ 2392362 w 2392362"/>
                <a:gd name="connsiteY12" fmla="*/ 0 h 447675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05782 w 2392362"/>
                <a:gd name="connsiteY11" fmla="*/ 80963 h 447675"/>
                <a:gd name="connsiteX12" fmla="*/ 2392362 w 2392362"/>
                <a:gd name="connsiteY12" fmla="*/ 0 h 447675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05782 w 2392362"/>
                <a:gd name="connsiteY11" fmla="*/ 80963 h 447675"/>
                <a:gd name="connsiteX12" fmla="*/ 2173288 w 2392362"/>
                <a:gd name="connsiteY12" fmla="*/ 114355 h 447675"/>
                <a:gd name="connsiteX13" fmla="*/ 2392362 w 2392362"/>
                <a:gd name="connsiteY13" fmla="*/ 0 h 447675"/>
                <a:gd name="connsiteX0" fmla="*/ 0 w 2481262"/>
                <a:gd name="connsiteY0" fmla="*/ 370439 h 370439"/>
                <a:gd name="connsiteX1" fmla="*/ 203200 w 2481262"/>
                <a:gd name="connsiteY1" fmla="*/ 360914 h 370439"/>
                <a:gd name="connsiteX2" fmla="*/ 422275 w 2481262"/>
                <a:gd name="connsiteY2" fmla="*/ 341864 h 370439"/>
                <a:gd name="connsiteX3" fmla="*/ 622300 w 2481262"/>
                <a:gd name="connsiteY3" fmla="*/ 316464 h 370439"/>
                <a:gd name="connsiteX4" fmla="*/ 844550 w 2481262"/>
                <a:gd name="connsiteY4" fmla="*/ 278364 h 370439"/>
                <a:gd name="connsiteX5" fmla="*/ 1038225 w 2481262"/>
                <a:gd name="connsiteY5" fmla="*/ 230739 h 370439"/>
                <a:gd name="connsiteX6" fmla="*/ 1225550 w 2481262"/>
                <a:gd name="connsiteY6" fmla="*/ 164064 h 370439"/>
                <a:gd name="connsiteX7" fmla="*/ 1393825 w 2481262"/>
                <a:gd name="connsiteY7" fmla="*/ 97389 h 370439"/>
                <a:gd name="connsiteX8" fmla="*/ 1530350 w 2481262"/>
                <a:gd name="connsiteY8" fmla="*/ 43414 h 370439"/>
                <a:gd name="connsiteX9" fmla="*/ 1654175 w 2481262"/>
                <a:gd name="connsiteY9" fmla="*/ 8489 h 370439"/>
                <a:gd name="connsiteX10" fmla="*/ 1726406 w 2481262"/>
                <a:gd name="connsiteY10" fmla="*/ 1345 h 370439"/>
                <a:gd name="connsiteX11" fmla="*/ 1805782 w 2481262"/>
                <a:gd name="connsiteY11" fmla="*/ 3727 h 370439"/>
                <a:gd name="connsiteX12" fmla="*/ 2173288 w 2481262"/>
                <a:gd name="connsiteY12" fmla="*/ 37119 h 370439"/>
                <a:gd name="connsiteX13" fmla="*/ 2481262 w 2481262"/>
                <a:gd name="connsiteY13" fmla="*/ 94214 h 370439"/>
                <a:gd name="connsiteX0" fmla="*/ 0 w 2481262"/>
                <a:gd name="connsiteY0" fmla="*/ 370858 h 370858"/>
                <a:gd name="connsiteX1" fmla="*/ 203200 w 2481262"/>
                <a:gd name="connsiteY1" fmla="*/ 361333 h 370858"/>
                <a:gd name="connsiteX2" fmla="*/ 422275 w 2481262"/>
                <a:gd name="connsiteY2" fmla="*/ 342283 h 370858"/>
                <a:gd name="connsiteX3" fmla="*/ 622300 w 2481262"/>
                <a:gd name="connsiteY3" fmla="*/ 316883 h 370858"/>
                <a:gd name="connsiteX4" fmla="*/ 844550 w 2481262"/>
                <a:gd name="connsiteY4" fmla="*/ 278783 h 370858"/>
                <a:gd name="connsiteX5" fmla="*/ 1038225 w 2481262"/>
                <a:gd name="connsiteY5" fmla="*/ 231158 h 370858"/>
                <a:gd name="connsiteX6" fmla="*/ 1225550 w 2481262"/>
                <a:gd name="connsiteY6" fmla="*/ 164483 h 370858"/>
                <a:gd name="connsiteX7" fmla="*/ 1393825 w 2481262"/>
                <a:gd name="connsiteY7" fmla="*/ 97808 h 370858"/>
                <a:gd name="connsiteX8" fmla="*/ 1530350 w 2481262"/>
                <a:gd name="connsiteY8" fmla="*/ 43833 h 370858"/>
                <a:gd name="connsiteX9" fmla="*/ 1654175 w 2481262"/>
                <a:gd name="connsiteY9" fmla="*/ 8908 h 370858"/>
                <a:gd name="connsiteX10" fmla="*/ 1726406 w 2481262"/>
                <a:gd name="connsiteY10" fmla="*/ 1764 h 370858"/>
                <a:gd name="connsiteX11" fmla="*/ 1805782 w 2481262"/>
                <a:gd name="connsiteY11" fmla="*/ 4146 h 370858"/>
                <a:gd name="connsiteX12" fmla="*/ 2173288 w 2481262"/>
                <a:gd name="connsiteY12" fmla="*/ 43888 h 370858"/>
                <a:gd name="connsiteX13" fmla="*/ 2481262 w 2481262"/>
                <a:gd name="connsiteY13" fmla="*/ 94633 h 370858"/>
                <a:gd name="connsiteX0" fmla="*/ 0 w 2481262"/>
                <a:gd name="connsiteY0" fmla="*/ 370858 h 370858"/>
                <a:gd name="connsiteX1" fmla="*/ 203200 w 2481262"/>
                <a:gd name="connsiteY1" fmla="*/ 361333 h 370858"/>
                <a:gd name="connsiteX2" fmla="*/ 422275 w 2481262"/>
                <a:gd name="connsiteY2" fmla="*/ 342283 h 370858"/>
                <a:gd name="connsiteX3" fmla="*/ 622300 w 2481262"/>
                <a:gd name="connsiteY3" fmla="*/ 316883 h 370858"/>
                <a:gd name="connsiteX4" fmla="*/ 844550 w 2481262"/>
                <a:gd name="connsiteY4" fmla="*/ 278783 h 370858"/>
                <a:gd name="connsiteX5" fmla="*/ 1038225 w 2481262"/>
                <a:gd name="connsiteY5" fmla="*/ 231158 h 370858"/>
                <a:gd name="connsiteX6" fmla="*/ 1225550 w 2481262"/>
                <a:gd name="connsiteY6" fmla="*/ 164483 h 370858"/>
                <a:gd name="connsiteX7" fmla="*/ 1393825 w 2481262"/>
                <a:gd name="connsiteY7" fmla="*/ 97808 h 370858"/>
                <a:gd name="connsiteX8" fmla="*/ 1530350 w 2481262"/>
                <a:gd name="connsiteY8" fmla="*/ 43833 h 370858"/>
                <a:gd name="connsiteX9" fmla="*/ 1654175 w 2481262"/>
                <a:gd name="connsiteY9" fmla="*/ 8908 h 370858"/>
                <a:gd name="connsiteX10" fmla="*/ 1726406 w 2481262"/>
                <a:gd name="connsiteY10" fmla="*/ 1764 h 370858"/>
                <a:gd name="connsiteX11" fmla="*/ 1805782 w 2481262"/>
                <a:gd name="connsiteY11" fmla="*/ 4146 h 370858"/>
                <a:gd name="connsiteX12" fmla="*/ 2173288 w 2481262"/>
                <a:gd name="connsiteY12" fmla="*/ 43888 h 370858"/>
                <a:gd name="connsiteX13" fmla="*/ 2481262 w 2481262"/>
                <a:gd name="connsiteY13" fmla="*/ 94633 h 370858"/>
                <a:gd name="connsiteX0" fmla="*/ 0 w 2481262"/>
                <a:gd name="connsiteY0" fmla="*/ 370858 h 370858"/>
                <a:gd name="connsiteX1" fmla="*/ 203200 w 2481262"/>
                <a:gd name="connsiteY1" fmla="*/ 361333 h 370858"/>
                <a:gd name="connsiteX2" fmla="*/ 422275 w 2481262"/>
                <a:gd name="connsiteY2" fmla="*/ 342283 h 370858"/>
                <a:gd name="connsiteX3" fmla="*/ 622300 w 2481262"/>
                <a:gd name="connsiteY3" fmla="*/ 316883 h 370858"/>
                <a:gd name="connsiteX4" fmla="*/ 844550 w 2481262"/>
                <a:gd name="connsiteY4" fmla="*/ 278783 h 370858"/>
                <a:gd name="connsiteX5" fmla="*/ 1038225 w 2481262"/>
                <a:gd name="connsiteY5" fmla="*/ 231158 h 370858"/>
                <a:gd name="connsiteX6" fmla="*/ 1225550 w 2481262"/>
                <a:gd name="connsiteY6" fmla="*/ 164483 h 370858"/>
                <a:gd name="connsiteX7" fmla="*/ 1393825 w 2481262"/>
                <a:gd name="connsiteY7" fmla="*/ 97808 h 370858"/>
                <a:gd name="connsiteX8" fmla="*/ 1530350 w 2481262"/>
                <a:gd name="connsiteY8" fmla="*/ 43833 h 370858"/>
                <a:gd name="connsiteX9" fmla="*/ 1654175 w 2481262"/>
                <a:gd name="connsiteY9" fmla="*/ 8908 h 370858"/>
                <a:gd name="connsiteX10" fmla="*/ 1726406 w 2481262"/>
                <a:gd name="connsiteY10" fmla="*/ 1764 h 370858"/>
                <a:gd name="connsiteX11" fmla="*/ 1805782 w 2481262"/>
                <a:gd name="connsiteY11" fmla="*/ 4146 h 370858"/>
                <a:gd name="connsiteX12" fmla="*/ 2173288 w 2481262"/>
                <a:gd name="connsiteY12" fmla="*/ 43888 h 370858"/>
                <a:gd name="connsiteX13" fmla="*/ 2481262 w 2481262"/>
                <a:gd name="connsiteY13" fmla="*/ 94633 h 370858"/>
                <a:gd name="connsiteX0" fmla="*/ 0 w 2481262"/>
                <a:gd name="connsiteY0" fmla="*/ 372186 h 372186"/>
                <a:gd name="connsiteX1" fmla="*/ 203200 w 2481262"/>
                <a:gd name="connsiteY1" fmla="*/ 362661 h 372186"/>
                <a:gd name="connsiteX2" fmla="*/ 422275 w 2481262"/>
                <a:gd name="connsiteY2" fmla="*/ 343611 h 372186"/>
                <a:gd name="connsiteX3" fmla="*/ 622300 w 2481262"/>
                <a:gd name="connsiteY3" fmla="*/ 318211 h 372186"/>
                <a:gd name="connsiteX4" fmla="*/ 844550 w 2481262"/>
                <a:gd name="connsiteY4" fmla="*/ 280111 h 372186"/>
                <a:gd name="connsiteX5" fmla="*/ 1038225 w 2481262"/>
                <a:gd name="connsiteY5" fmla="*/ 232486 h 372186"/>
                <a:gd name="connsiteX6" fmla="*/ 1225550 w 2481262"/>
                <a:gd name="connsiteY6" fmla="*/ 165811 h 372186"/>
                <a:gd name="connsiteX7" fmla="*/ 1393825 w 2481262"/>
                <a:gd name="connsiteY7" fmla="*/ 99136 h 372186"/>
                <a:gd name="connsiteX8" fmla="*/ 1530350 w 2481262"/>
                <a:gd name="connsiteY8" fmla="*/ 45161 h 372186"/>
                <a:gd name="connsiteX9" fmla="*/ 1654175 w 2481262"/>
                <a:gd name="connsiteY9" fmla="*/ 10236 h 372186"/>
                <a:gd name="connsiteX10" fmla="*/ 1726406 w 2481262"/>
                <a:gd name="connsiteY10" fmla="*/ 3092 h 372186"/>
                <a:gd name="connsiteX11" fmla="*/ 1805782 w 2481262"/>
                <a:gd name="connsiteY11" fmla="*/ 5474 h 372186"/>
                <a:gd name="connsiteX12" fmla="*/ 2173288 w 2481262"/>
                <a:gd name="connsiteY12" fmla="*/ 64266 h 372186"/>
                <a:gd name="connsiteX13" fmla="*/ 2481262 w 2481262"/>
                <a:gd name="connsiteY13" fmla="*/ 95961 h 372186"/>
                <a:gd name="connsiteX0" fmla="*/ 0 w 2481262"/>
                <a:gd name="connsiteY0" fmla="*/ 372186 h 372186"/>
                <a:gd name="connsiteX1" fmla="*/ 203200 w 2481262"/>
                <a:gd name="connsiteY1" fmla="*/ 362661 h 372186"/>
                <a:gd name="connsiteX2" fmla="*/ 422275 w 2481262"/>
                <a:gd name="connsiteY2" fmla="*/ 343611 h 372186"/>
                <a:gd name="connsiteX3" fmla="*/ 622300 w 2481262"/>
                <a:gd name="connsiteY3" fmla="*/ 318211 h 372186"/>
                <a:gd name="connsiteX4" fmla="*/ 844550 w 2481262"/>
                <a:gd name="connsiteY4" fmla="*/ 280111 h 372186"/>
                <a:gd name="connsiteX5" fmla="*/ 1038225 w 2481262"/>
                <a:gd name="connsiteY5" fmla="*/ 232486 h 372186"/>
                <a:gd name="connsiteX6" fmla="*/ 1225550 w 2481262"/>
                <a:gd name="connsiteY6" fmla="*/ 165811 h 372186"/>
                <a:gd name="connsiteX7" fmla="*/ 1393825 w 2481262"/>
                <a:gd name="connsiteY7" fmla="*/ 99136 h 372186"/>
                <a:gd name="connsiteX8" fmla="*/ 1530350 w 2481262"/>
                <a:gd name="connsiteY8" fmla="*/ 45161 h 372186"/>
                <a:gd name="connsiteX9" fmla="*/ 1654175 w 2481262"/>
                <a:gd name="connsiteY9" fmla="*/ 10236 h 372186"/>
                <a:gd name="connsiteX10" fmla="*/ 1726406 w 2481262"/>
                <a:gd name="connsiteY10" fmla="*/ 3092 h 372186"/>
                <a:gd name="connsiteX11" fmla="*/ 1805782 w 2481262"/>
                <a:gd name="connsiteY11" fmla="*/ 5474 h 372186"/>
                <a:gd name="connsiteX12" fmla="*/ 2173288 w 2481262"/>
                <a:gd name="connsiteY12" fmla="*/ 64266 h 372186"/>
                <a:gd name="connsiteX13" fmla="*/ 2481262 w 2481262"/>
                <a:gd name="connsiteY13" fmla="*/ 95961 h 372186"/>
                <a:gd name="connsiteX0" fmla="*/ 0 w 2493962"/>
                <a:gd name="connsiteY0" fmla="*/ 372186 h 372186"/>
                <a:gd name="connsiteX1" fmla="*/ 203200 w 2493962"/>
                <a:gd name="connsiteY1" fmla="*/ 362661 h 372186"/>
                <a:gd name="connsiteX2" fmla="*/ 422275 w 2493962"/>
                <a:gd name="connsiteY2" fmla="*/ 343611 h 372186"/>
                <a:gd name="connsiteX3" fmla="*/ 622300 w 2493962"/>
                <a:gd name="connsiteY3" fmla="*/ 318211 h 372186"/>
                <a:gd name="connsiteX4" fmla="*/ 844550 w 2493962"/>
                <a:gd name="connsiteY4" fmla="*/ 280111 h 372186"/>
                <a:gd name="connsiteX5" fmla="*/ 1038225 w 2493962"/>
                <a:gd name="connsiteY5" fmla="*/ 232486 h 372186"/>
                <a:gd name="connsiteX6" fmla="*/ 1225550 w 2493962"/>
                <a:gd name="connsiteY6" fmla="*/ 165811 h 372186"/>
                <a:gd name="connsiteX7" fmla="*/ 1393825 w 2493962"/>
                <a:gd name="connsiteY7" fmla="*/ 99136 h 372186"/>
                <a:gd name="connsiteX8" fmla="*/ 1530350 w 2493962"/>
                <a:gd name="connsiteY8" fmla="*/ 45161 h 372186"/>
                <a:gd name="connsiteX9" fmla="*/ 1654175 w 2493962"/>
                <a:gd name="connsiteY9" fmla="*/ 10236 h 372186"/>
                <a:gd name="connsiteX10" fmla="*/ 1726406 w 2493962"/>
                <a:gd name="connsiteY10" fmla="*/ 3092 h 372186"/>
                <a:gd name="connsiteX11" fmla="*/ 1805782 w 2493962"/>
                <a:gd name="connsiteY11" fmla="*/ 5474 h 372186"/>
                <a:gd name="connsiteX12" fmla="*/ 2173288 w 2493962"/>
                <a:gd name="connsiteY12" fmla="*/ 64266 h 372186"/>
                <a:gd name="connsiteX13" fmla="*/ 2493962 w 2493962"/>
                <a:gd name="connsiteY13" fmla="*/ 115011 h 372186"/>
                <a:gd name="connsiteX0" fmla="*/ 0 w 2500312"/>
                <a:gd name="connsiteY0" fmla="*/ 372186 h 372186"/>
                <a:gd name="connsiteX1" fmla="*/ 203200 w 2500312"/>
                <a:gd name="connsiteY1" fmla="*/ 362661 h 372186"/>
                <a:gd name="connsiteX2" fmla="*/ 422275 w 2500312"/>
                <a:gd name="connsiteY2" fmla="*/ 343611 h 372186"/>
                <a:gd name="connsiteX3" fmla="*/ 622300 w 2500312"/>
                <a:gd name="connsiteY3" fmla="*/ 318211 h 372186"/>
                <a:gd name="connsiteX4" fmla="*/ 844550 w 2500312"/>
                <a:gd name="connsiteY4" fmla="*/ 280111 h 372186"/>
                <a:gd name="connsiteX5" fmla="*/ 1038225 w 2500312"/>
                <a:gd name="connsiteY5" fmla="*/ 232486 h 372186"/>
                <a:gd name="connsiteX6" fmla="*/ 1225550 w 2500312"/>
                <a:gd name="connsiteY6" fmla="*/ 165811 h 372186"/>
                <a:gd name="connsiteX7" fmla="*/ 1393825 w 2500312"/>
                <a:gd name="connsiteY7" fmla="*/ 99136 h 372186"/>
                <a:gd name="connsiteX8" fmla="*/ 1530350 w 2500312"/>
                <a:gd name="connsiteY8" fmla="*/ 45161 h 372186"/>
                <a:gd name="connsiteX9" fmla="*/ 1654175 w 2500312"/>
                <a:gd name="connsiteY9" fmla="*/ 10236 h 372186"/>
                <a:gd name="connsiteX10" fmla="*/ 1726406 w 2500312"/>
                <a:gd name="connsiteY10" fmla="*/ 3092 h 372186"/>
                <a:gd name="connsiteX11" fmla="*/ 1805782 w 2500312"/>
                <a:gd name="connsiteY11" fmla="*/ 5474 h 372186"/>
                <a:gd name="connsiteX12" fmla="*/ 2173288 w 2500312"/>
                <a:gd name="connsiteY12" fmla="*/ 64266 h 372186"/>
                <a:gd name="connsiteX13" fmla="*/ 2500312 w 2500312"/>
                <a:gd name="connsiteY13" fmla="*/ 115011 h 372186"/>
                <a:gd name="connsiteX0" fmla="*/ 0 w 2500312"/>
                <a:gd name="connsiteY0" fmla="*/ 372186 h 372186"/>
                <a:gd name="connsiteX1" fmla="*/ 203200 w 2500312"/>
                <a:gd name="connsiteY1" fmla="*/ 362661 h 372186"/>
                <a:gd name="connsiteX2" fmla="*/ 422275 w 2500312"/>
                <a:gd name="connsiteY2" fmla="*/ 343611 h 372186"/>
                <a:gd name="connsiteX3" fmla="*/ 622300 w 2500312"/>
                <a:gd name="connsiteY3" fmla="*/ 318211 h 372186"/>
                <a:gd name="connsiteX4" fmla="*/ 844550 w 2500312"/>
                <a:gd name="connsiteY4" fmla="*/ 280111 h 372186"/>
                <a:gd name="connsiteX5" fmla="*/ 1038225 w 2500312"/>
                <a:gd name="connsiteY5" fmla="*/ 232486 h 372186"/>
                <a:gd name="connsiteX6" fmla="*/ 1225550 w 2500312"/>
                <a:gd name="connsiteY6" fmla="*/ 165811 h 372186"/>
                <a:gd name="connsiteX7" fmla="*/ 1393825 w 2500312"/>
                <a:gd name="connsiteY7" fmla="*/ 99136 h 372186"/>
                <a:gd name="connsiteX8" fmla="*/ 1530350 w 2500312"/>
                <a:gd name="connsiteY8" fmla="*/ 45161 h 372186"/>
                <a:gd name="connsiteX9" fmla="*/ 1654175 w 2500312"/>
                <a:gd name="connsiteY9" fmla="*/ 10236 h 372186"/>
                <a:gd name="connsiteX10" fmla="*/ 1726406 w 2500312"/>
                <a:gd name="connsiteY10" fmla="*/ 3092 h 372186"/>
                <a:gd name="connsiteX11" fmla="*/ 1805782 w 2500312"/>
                <a:gd name="connsiteY11" fmla="*/ 5474 h 372186"/>
                <a:gd name="connsiteX12" fmla="*/ 2173288 w 2500312"/>
                <a:gd name="connsiteY12" fmla="*/ 64266 h 372186"/>
                <a:gd name="connsiteX13" fmla="*/ 2500312 w 2500312"/>
                <a:gd name="connsiteY13" fmla="*/ 115011 h 37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0312" h="372186">
                  <a:moveTo>
                    <a:pt x="0" y="372186"/>
                  </a:moveTo>
                  <a:cubicBezTo>
                    <a:pt x="66410" y="369804"/>
                    <a:pt x="132821" y="367423"/>
                    <a:pt x="203200" y="362661"/>
                  </a:cubicBezTo>
                  <a:cubicBezTo>
                    <a:pt x="273579" y="357899"/>
                    <a:pt x="352425" y="351019"/>
                    <a:pt x="422275" y="343611"/>
                  </a:cubicBezTo>
                  <a:cubicBezTo>
                    <a:pt x="492125" y="336203"/>
                    <a:pt x="551921" y="328794"/>
                    <a:pt x="622300" y="318211"/>
                  </a:cubicBezTo>
                  <a:cubicBezTo>
                    <a:pt x="692679" y="307628"/>
                    <a:pt x="775229" y="294398"/>
                    <a:pt x="844550" y="280111"/>
                  </a:cubicBezTo>
                  <a:cubicBezTo>
                    <a:pt x="913871" y="265823"/>
                    <a:pt x="974725" y="251536"/>
                    <a:pt x="1038225" y="232486"/>
                  </a:cubicBezTo>
                  <a:cubicBezTo>
                    <a:pt x="1101725" y="213436"/>
                    <a:pt x="1166283" y="188036"/>
                    <a:pt x="1225550" y="165811"/>
                  </a:cubicBezTo>
                  <a:cubicBezTo>
                    <a:pt x="1284817" y="143586"/>
                    <a:pt x="1393825" y="99136"/>
                    <a:pt x="1393825" y="99136"/>
                  </a:cubicBezTo>
                  <a:cubicBezTo>
                    <a:pt x="1444625" y="79028"/>
                    <a:pt x="1486958" y="59978"/>
                    <a:pt x="1530350" y="45161"/>
                  </a:cubicBezTo>
                  <a:cubicBezTo>
                    <a:pt x="1573742" y="30344"/>
                    <a:pt x="1621499" y="17247"/>
                    <a:pt x="1654175" y="10236"/>
                  </a:cubicBezTo>
                  <a:cubicBezTo>
                    <a:pt x="1686851" y="3225"/>
                    <a:pt x="1701138" y="3886"/>
                    <a:pt x="1726406" y="3092"/>
                  </a:cubicBezTo>
                  <a:cubicBezTo>
                    <a:pt x="1751674" y="2298"/>
                    <a:pt x="1731302" y="-4722"/>
                    <a:pt x="1805782" y="5474"/>
                  </a:cubicBezTo>
                  <a:cubicBezTo>
                    <a:pt x="1880262" y="15670"/>
                    <a:pt x="1973925" y="33310"/>
                    <a:pt x="2173288" y="64266"/>
                  </a:cubicBezTo>
                  <a:cubicBezTo>
                    <a:pt x="2283751" y="82522"/>
                    <a:pt x="2431256" y="117004"/>
                    <a:pt x="2500312" y="115011"/>
                  </a:cubicBezTo>
                </a:path>
              </a:pathLst>
            </a:custGeom>
            <a:noFill/>
            <a:ln w="57150" cap="sq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O"/>
            </a:p>
          </p:txBody>
        </p:sp>
      </p:grpSp>
      <p:grpSp>
        <p:nvGrpSpPr>
          <p:cNvPr id="2070" name="2069 Grupo"/>
          <p:cNvGrpSpPr/>
          <p:nvPr/>
        </p:nvGrpSpPr>
        <p:grpSpPr>
          <a:xfrm>
            <a:off x="4906159" y="1818896"/>
            <a:ext cx="3490129" cy="1974708"/>
            <a:chOff x="4906159" y="1818896"/>
            <a:chExt cx="3490129" cy="1974708"/>
          </a:xfrm>
        </p:grpSpPr>
        <p:pic>
          <p:nvPicPr>
            <p:cNvPr id="1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159" y="1818896"/>
              <a:ext cx="3490129" cy="197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2061 Forma libre"/>
            <p:cNvSpPr/>
            <p:nvPr/>
          </p:nvSpPr>
          <p:spPr>
            <a:xfrm>
              <a:off x="4908550" y="2584450"/>
              <a:ext cx="3482975" cy="987425"/>
            </a:xfrm>
            <a:custGeom>
              <a:avLst/>
              <a:gdLst>
                <a:gd name="connsiteX0" fmla="*/ 0 w 3482975"/>
                <a:gd name="connsiteY0" fmla="*/ 0 h 987425"/>
                <a:gd name="connsiteX1" fmla="*/ 174625 w 3482975"/>
                <a:gd name="connsiteY1" fmla="*/ 180975 h 987425"/>
                <a:gd name="connsiteX2" fmla="*/ 454025 w 3482975"/>
                <a:gd name="connsiteY2" fmla="*/ 447675 h 987425"/>
                <a:gd name="connsiteX3" fmla="*/ 622300 w 3482975"/>
                <a:gd name="connsiteY3" fmla="*/ 663575 h 987425"/>
                <a:gd name="connsiteX4" fmla="*/ 717550 w 3482975"/>
                <a:gd name="connsiteY4" fmla="*/ 752475 h 987425"/>
                <a:gd name="connsiteX5" fmla="*/ 822325 w 3482975"/>
                <a:gd name="connsiteY5" fmla="*/ 825500 h 987425"/>
                <a:gd name="connsiteX6" fmla="*/ 1000125 w 3482975"/>
                <a:gd name="connsiteY6" fmla="*/ 917575 h 987425"/>
                <a:gd name="connsiteX7" fmla="*/ 1225550 w 3482975"/>
                <a:gd name="connsiteY7" fmla="*/ 971550 h 987425"/>
                <a:gd name="connsiteX8" fmla="*/ 1441450 w 3482975"/>
                <a:gd name="connsiteY8" fmla="*/ 987425 h 987425"/>
                <a:gd name="connsiteX9" fmla="*/ 1689100 w 3482975"/>
                <a:gd name="connsiteY9" fmla="*/ 971550 h 987425"/>
                <a:gd name="connsiteX10" fmla="*/ 2101850 w 3482975"/>
                <a:gd name="connsiteY10" fmla="*/ 933450 h 987425"/>
                <a:gd name="connsiteX11" fmla="*/ 2527300 w 3482975"/>
                <a:gd name="connsiteY11" fmla="*/ 917575 h 987425"/>
                <a:gd name="connsiteX12" fmla="*/ 3032125 w 3482975"/>
                <a:gd name="connsiteY12" fmla="*/ 882650 h 987425"/>
                <a:gd name="connsiteX13" fmla="*/ 3482975 w 3482975"/>
                <a:gd name="connsiteY13" fmla="*/ 863600 h 98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82975" h="987425">
                  <a:moveTo>
                    <a:pt x="0" y="0"/>
                  </a:moveTo>
                  <a:cubicBezTo>
                    <a:pt x="49477" y="53181"/>
                    <a:pt x="98954" y="106363"/>
                    <a:pt x="174625" y="180975"/>
                  </a:cubicBezTo>
                  <a:cubicBezTo>
                    <a:pt x="250296" y="255587"/>
                    <a:pt x="379413" y="367242"/>
                    <a:pt x="454025" y="447675"/>
                  </a:cubicBezTo>
                  <a:cubicBezTo>
                    <a:pt x="528638" y="528108"/>
                    <a:pt x="578379" y="612775"/>
                    <a:pt x="622300" y="663575"/>
                  </a:cubicBezTo>
                  <a:cubicBezTo>
                    <a:pt x="666221" y="714375"/>
                    <a:pt x="684213" y="725488"/>
                    <a:pt x="717550" y="752475"/>
                  </a:cubicBezTo>
                  <a:cubicBezTo>
                    <a:pt x="750888" y="779463"/>
                    <a:pt x="775229" y="797983"/>
                    <a:pt x="822325" y="825500"/>
                  </a:cubicBezTo>
                  <a:cubicBezTo>
                    <a:pt x="869421" y="853017"/>
                    <a:pt x="932921" y="893233"/>
                    <a:pt x="1000125" y="917575"/>
                  </a:cubicBezTo>
                  <a:cubicBezTo>
                    <a:pt x="1067329" y="941917"/>
                    <a:pt x="1151996" y="959908"/>
                    <a:pt x="1225550" y="971550"/>
                  </a:cubicBezTo>
                  <a:cubicBezTo>
                    <a:pt x="1299104" y="983192"/>
                    <a:pt x="1364192" y="987425"/>
                    <a:pt x="1441450" y="987425"/>
                  </a:cubicBezTo>
                  <a:cubicBezTo>
                    <a:pt x="1518708" y="987425"/>
                    <a:pt x="1579033" y="980546"/>
                    <a:pt x="1689100" y="971550"/>
                  </a:cubicBezTo>
                  <a:cubicBezTo>
                    <a:pt x="1799167" y="962554"/>
                    <a:pt x="1962150" y="942446"/>
                    <a:pt x="2101850" y="933450"/>
                  </a:cubicBezTo>
                  <a:cubicBezTo>
                    <a:pt x="2241550" y="924454"/>
                    <a:pt x="2372254" y="926042"/>
                    <a:pt x="2527300" y="917575"/>
                  </a:cubicBezTo>
                  <a:cubicBezTo>
                    <a:pt x="2682346" y="909108"/>
                    <a:pt x="2872846" y="891646"/>
                    <a:pt x="3032125" y="882650"/>
                  </a:cubicBezTo>
                  <a:cubicBezTo>
                    <a:pt x="3191404" y="873654"/>
                    <a:pt x="3337189" y="868627"/>
                    <a:pt x="3482975" y="86360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64" name="2063 Forma libre"/>
            <p:cNvSpPr/>
            <p:nvPr/>
          </p:nvSpPr>
          <p:spPr>
            <a:xfrm>
              <a:off x="5302250" y="2971800"/>
              <a:ext cx="1466850" cy="599344"/>
            </a:xfrm>
            <a:custGeom>
              <a:avLst/>
              <a:gdLst>
                <a:gd name="connsiteX0" fmla="*/ 0 w 1466850"/>
                <a:gd name="connsiteY0" fmla="*/ 0 h 599344"/>
                <a:gd name="connsiteX1" fmla="*/ 88900 w 1466850"/>
                <a:gd name="connsiteY1" fmla="*/ 88900 h 599344"/>
                <a:gd name="connsiteX2" fmla="*/ 165100 w 1466850"/>
                <a:gd name="connsiteY2" fmla="*/ 196850 h 599344"/>
                <a:gd name="connsiteX3" fmla="*/ 234950 w 1466850"/>
                <a:gd name="connsiteY3" fmla="*/ 279400 h 599344"/>
                <a:gd name="connsiteX4" fmla="*/ 311150 w 1466850"/>
                <a:gd name="connsiteY4" fmla="*/ 355600 h 599344"/>
                <a:gd name="connsiteX5" fmla="*/ 390525 w 1466850"/>
                <a:gd name="connsiteY5" fmla="*/ 412750 h 599344"/>
                <a:gd name="connsiteX6" fmla="*/ 495300 w 1466850"/>
                <a:gd name="connsiteY6" fmla="*/ 479425 h 599344"/>
                <a:gd name="connsiteX7" fmla="*/ 600075 w 1466850"/>
                <a:gd name="connsiteY7" fmla="*/ 530225 h 599344"/>
                <a:gd name="connsiteX8" fmla="*/ 752475 w 1466850"/>
                <a:gd name="connsiteY8" fmla="*/ 571500 h 599344"/>
                <a:gd name="connsiteX9" fmla="*/ 939800 w 1466850"/>
                <a:gd name="connsiteY9" fmla="*/ 596900 h 599344"/>
                <a:gd name="connsiteX10" fmla="*/ 1149350 w 1466850"/>
                <a:gd name="connsiteY10" fmla="*/ 596900 h 599344"/>
                <a:gd name="connsiteX11" fmla="*/ 1352550 w 1466850"/>
                <a:gd name="connsiteY11" fmla="*/ 584200 h 599344"/>
                <a:gd name="connsiteX12" fmla="*/ 1466850 w 1466850"/>
                <a:gd name="connsiteY12" fmla="*/ 565150 h 5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6850" h="599344">
                  <a:moveTo>
                    <a:pt x="0" y="0"/>
                  </a:moveTo>
                  <a:cubicBezTo>
                    <a:pt x="30691" y="28046"/>
                    <a:pt x="61383" y="56092"/>
                    <a:pt x="88900" y="88900"/>
                  </a:cubicBezTo>
                  <a:cubicBezTo>
                    <a:pt x="116417" y="121708"/>
                    <a:pt x="140758" y="165100"/>
                    <a:pt x="165100" y="196850"/>
                  </a:cubicBezTo>
                  <a:cubicBezTo>
                    <a:pt x="189442" y="228600"/>
                    <a:pt x="210608" y="252942"/>
                    <a:pt x="234950" y="279400"/>
                  </a:cubicBezTo>
                  <a:cubicBezTo>
                    <a:pt x="259292" y="305858"/>
                    <a:pt x="285221" y="333375"/>
                    <a:pt x="311150" y="355600"/>
                  </a:cubicBezTo>
                  <a:cubicBezTo>
                    <a:pt x="337079" y="377825"/>
                    <a:pt x="359833" y="392113"/>
                    <a:pt x="390525" y="412750"/>
                  </a:cubicBezTo>
                  <a:cubicBezTo>
                    <a:pt x="421217" y="433387"/>
                    <a:pt x="460375" y="459846"/>
                    <a:pt x="495300" y="479425"/>
                  </a:cubicBezTo>
                  <a:cubicBezTo>
                    <a:pt x="530225" y="499004"/>
                    <a:pt x="557212" y="514879"/>
                    <a:pt x="600075" y="530225"/>
                  </a:cubicBezTo>
                  <a:cubicBezTo>
                    <a:pt x="642938" y="545571"/>
                    <a:pt x="695854" y="560388"/>
                    <a:pt x="752475" y="571500"/>
                  </a:cubicBezTo>
                  <a:cubicBezTo>
                    <a:pt x="809096" y="582612"/>
                    <a:pt x="873654" y="592667"/>
                    <a:pt x="939800" y="596900"/>
                  </a:cubicBezTo>
                  <a:cubicBezTo>
                    <a:pt x="1005946" y="601133"/>
                    <a:pt x="1080558" y="599017"/>
                    <a:pt x="1149350" y="596900"/>
                  </a:cubicBezTo>
                  <a:cubicBezTo>
                    <a:pt x="1218142" y="594783"/>
                    <a:pt x="1299633" y="589492"/>
                    <a:pt x="1352550" y="584200"/>
                  </a:cubicBezTo>
                  <a:cubicBezTo>
                    <a:pt x="1405467" y="578908"/>
                    <a:pt x="1436158" y="572029"/>
                    <a:pt x="1466850" y="565150"/>
                  </a:cubicBezTo>
                </a:path>
              </a:pathLst>
            </a:custGeom>
            <a:noFill/>
            <a:ln w="6985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65" name="2064 Forma libre"/>
            <p:cNvSpPr/>
            <p:nvPr/>
          </p:nvSpPr>
          <p:spPr>
            <a:xfrm>
              <a:off x="6799219" y="3225597"/>
              <a:ext cx="118769" cy="470103"/>
            </a:xfrm>
            <a:custGeom>
              <a:avLst/>
              <a:gdLst>
                <a:gd name="connsiteX0" fmla="*/ 61956 w 118769"/>
                <a:gd name="connsiteY0" fmla="*/ 203 h 470103"/>
                <a:gd name="connsiteX1" fmla="*/ 7981 w 118769"/>
                <a:gd name="connsiteY1" fmla="*/ 12903 h 470103"/>
                <a:gd name="connsiteX2" fmla="*/ 7981 w 118769"/>
                <a:gd name="connsiteY2" fmla="*/ 82753 h 470103"/>
                <a:gd name="connsiteX3" fmla="*/ 81006 w 118769"/>
                <a:gd name="connsiteY3" fmla="*/ 136728 h 470103"/>
                <a:gd name="connsiteX4" fmla="*/ 115931 w 118769"/>
                <a:gd name="connsiteY4" fmla="*/ 193878 h 470103"/>
                <a:gd name="connsiteX5" fmla="*/ 115931 w 118769"/>
                <a:gd name="connsiteY5" fmla="*/ 349453 h 470103"/>
                <a:gd name="connsiteX6" fmla="*/ 109581 w 118769"/>
                <a:gd name="connsiteY6" fmla="*/ 470103 h 47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769" h="470103">
                  <a:moveTo>
                    <a:pt x="61956" y="203"/>
                  </a:moveTo>
                  <a:cubicBezTo>
                    <a:pt x="39466" y="-326"/>
                    <a:pt x="16977" y="-855"/>
                    <a:pt x="7981" y="12903"/>
                  </a:cubicBezTo>
                  <a:cubicBezTo>
                    <a:pt x="-1015" y="26661"/>
                    <a:pt x="-4190" y="62116"/>
                    <a:pt x="7981" y="82753"/>
                  </a:cubicBezTo>
                  <a:cubicBezTo>
                    <a:pt x="20152" y="103390"/>
                    <a:pt x="63014" y="118207"/>
                    <a:pt x="81006" y="136728"/>
                  </a:cubicBezTo>
                  <a:cubicBezTo>
                    <a:pt x="98998" y="155249"/>
                    <a:pt x="110110" y="158424"/>
                    <a:pt x="115931" y="193878"/>
                  </a:cubicBezTo>
                  <a:cubicBezTo>
                    <a:pt x="121752" y="229332"/>
                    <a:pt x="116989" y="303416"/>
                    <a:pt x="115931" y="349453"/>
                  </a:cubicBezTo>
                  <a:cubicBezTo>
                    <a:pt x="114873" y="395490"/>
                    <a:pt x="112227" y="432796"/>
                    <a:pt x="109581" y="470103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66" name="2065 Forma libre"/>
            <p:cNvSpPr/>
            <p:nvPr/>
          </p:nvSpPr>
          <p:spPr>
            <a:xfrm>
              <a:off x="6930315" y="3048837"/>
              <a:ext cx="486485" cy="234113"/>
            </a:xfrm>
            <a:custGeom>
              <a:avLst/>
              <a:gdLst>
                <a:gd name="connsiteX0" fmla="*/ 108660 w 486485"/>
                <a:gd name="connsiteY0" fmla="*/ 234113 h 234113"/>
                <a:gd name="connsiteX1" fmla="*/ 26110 w 486485"/>
                <a:gd name="connsiteY1" fmla="*/ 176963 h 234113"/>
                <a:gd name="connsiteX2" fmla="*/ 710 w 486485"/>
                <a:gd name="connsiteY2" fmla="*/ 129338 h 234113"/>
                <a:gd name="connsiteX3" fmla="*/ 48335 w 486485"/>
                <a:gd name="connsiteY3" fmla="*/ 62663 h 234113"/>
                <a:gd name="connsiteX4" fmla="*/ 83260 w 486485"/>
                <a:gd name="connsiteY4" fmla="*/ 15038 h 234113"/>
                <a:gd name="connsiteX5" fmla="*/ 134060 w 486485"/>
                <a:gd name="connsiteY5" fmla="*/ 2338 h 234113"/>
                <a:gd name="connsiteX6" fmla="*/ 235660 w 486485"/>
                <a:gd name="connsiteY6" fmla="*/ 56313 h 234113"/>
                <a:gd name="connsiteX7" fmla="*/ 330910 w 486485"/>
                <a:gd name="connsiteY7" fmla="*/ 100763 h 234113"/>
                <a:gd name="connsiteX8" fmla="*/ 486485 w 486485"/>
                <a:gd name="connsiteY8" fmla="*/ 65838 h 234113"/>
                <a:gd name="connsiteX9" fmla="*/ 486485 w 486485"/>
                <a:gd name="connsiteY9" fmla="*/ 65838 h 23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485" h="234113">
                  <a:moveTo>
                    <a:pt x="108660" y="234113"/>
                  </a:moveTo>
                  <a:cubicBezTo>
                    <a:pt x="76381" y="214269"/>
                    <a:pt x="44102" y="194425"/>
                    <a:pt x="26110" y="176963"/>
                  </a:cubicBezTo>
                  <a:cubicBezTo>
                    <a:pt x="8118" y="159501"/>
                    <a:pt x="-2994" y="148388"/>
                    <a:pt x="710" y="129338"/>
                  </a:cubicBezTo>
                  <a:cubicBezTo>
                    <a:pt x="4414" y="110288"/>
                    <a:pt x="34577" y="81713"/>
                    <a:pt x="48335" y="62663"/>
                  </a:cubicBezTo>
                  <a:cubicBezTo>
                    <a:pt x="62093" y="43613"/>
                    <a:pt x="68973" y="25092"/>
                    <a:pt x="83260" y="15038"/>
                  </a:cubicBezTo>
                  <a:cubicBezTo>
                    <a:pt x="97547" y="4984"/>
                    <a:pt x="108660" y="-4541"/>
                    <a:pt x="134060" y="2338"/>
                  </a:cubicBezTo>
                  <a:cubicBezTo>
                    <a:pt x="159460" y="9217"/>
                    <a:pt x="202852" y="39909"/>
                    <a:pt x="235660" y="56313"/>
                  </a:cubicBezTo>
                  <a:cubicBezTo>
                    <a:pt x="268468" y="72717"/>
                    <a:pt x="289106" y="99176"/>
                    <a:pt x="330910" y="100763"/>
                  </a:cubicBezTo>
                  <a:cubicBezTo>
                    <a:pt x="372714" y="102350"/>
                    <a:pt x="486485" y="65838"/>
                    <a:pt x="486485" y="65838"/>
                  </a:cubicBezTo>
                  <a:lnTo>
                    <a:pt x="486485" y="65838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67" name="2066 Forma libre"/>
            <p:cNvSpPr/>
            <p:nvPr/>
          </p:nvSpPr>
          <p:spPr>
            <a:xfrm>
              <a:off x="6804025" y="3133725"/>
              <a:ext cx="149225" cy="41287"/>
            </a:xfrm>
            <a:custGeom>
              <a:avLst/>
              <a:gdLst>
                <a:gd name="connsiteX0" fmla="*/ 149225 w 149225"/>
                <a:gd name="connsiteY0" fmla="*/ 15875 h 41287"/>
                <a:gd name="connsiteX1" fmla="*/ 101600 w 149225"/>
                <a:gd name="connsiteY1" fmla="*/ 41275 h 41287"/>
                <a:gd name="connsiteX2" fmla="*/ 31750 w 149225"/>
                <a:gd name="connsiteY2" fmla="*/ 19050 h 41287"/>
                <a:gd name="connsiteX3" fmla="*/ 0 w 149225"/>
                <a:gd name="connsiteY3" fmla="*/ 0 h 4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225" h="41287">
                  <a:moveTo>
                    <a:pt x="149225" y="15875"/>
                  </a:moveTo>
                  <a:cubicBezTo>
                    <a:pt x="135202" y="28310"/>
                    <a:pt x="121179" y="40746"/>
                    <a:pt x="101600" y="41275"/>
                  </a:cubicBezTo>
                  <a:cubicBezTo>
                    <a:pt x="82021" y="41804"/>
                    <a:pt x="48683" y="25929"/>
                    <a:pt x="31750" y="19050"/>
                  </a:cubicBezTo>
                  <a:cubicBezTo>
                    <a:pt x="14817" y="12171"/>
                    <a:pt x="7408" y="6085"/>
                    <a:pt x="0" y="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63" name="2062 Forma libre"/>
            <p:cNvSpPr/>
            <p:nvPr/>
          </p:nvSpPr>
          <p:spPr>
            <a:xfrm>
              <a:off x="4908550" y="2495550"/>
              <a:ext cx="3476625" cy="890069"/>
            </a:xfrm>
            <a:custGeom>
              <a:avLst/>
              <a:gdLst>
                <a:gd name="connsiteX0" fmla="*/ 3476625 w 3476625"/>
                <a:gd name="connsiteY0" fmla="*/ 876300 h 890069"/>
                <a:gd name="connsiteX1" fmla="*/ 3022600 w 3476625"/>
                <a:gd name="connsiteY1" fmla="*/ 889000 h 890069"/>
                <a:gd name="connsiteX2" fmla="*/ 2686050 w 3476625"/>
                <a:gd name="connsiteY2" fmla="*/ 889000 h 890069"/>
                <a:gd name="connsiteX3" fmla="*/ 2495550 w 3476625"/>
                <a:gd name="connsiteY3" fmla="*/ 885825 h 890069"/>
                <a:gd name="connsiteX4" fmla="*/ 2349500 w 3476625"/>
                <a:gd name="connsiteY4" fmla="*/ 869950 h 890069"/>
                <a:gd name="connsiteX5" fmla="*/ 2181225 w 3476625"/>
                <a:gd name="connsiteY5" fmla="*/ 828675 h 890069"/>
                <a:gd name="connsiteX6" fmla="*/ 2047875 w 3476625"/>
                <a:gd name="connsiteY6" fmla="*/ 765175 h 890069"/>
                <a:gd name="connsiteX7" fmla="*/ 1908175 w 3476625"/>
                <a:gd name="connsiteY7" fmla="*/ 679450 h 890069"/>
                <a:gd name="connsiteX8" fmla="*/ 1752600 w 3476625"/>
                <a:gd name="connsiteY8" fmla="*/ 533400 h 890069"/>
                <a:gd name="connsiteX9" fmla="*/ 1625600 w 3476625"/>
                <a:gd name="connsiteY9" fmla="*/ 368300 h 890069"/>
                <a:gd name="connsiteX10" fmla="*/ 1504950 w 3476625"/>
                <a:gd name="connsiteY10" fmla="*/ 215900 h 890069"/>
                <a:gd name="connsiteX11" fmla="*/ 1422400 w 3476625"/>
                <a:gd name="connsiteY11" fmla="*/ 127000 h 890069"/>
                <a:gd name="connsiteX12" fmla="*/ 1362075 w 3476625"/>
                <a:gd name="connsiteY12" fmla="*/ 82550 h 890069"/>
                <a:gd name="connsiteX13" fmla="*/ 1314450 w 3476625"/>
                <a:gd name="connsiteY13" fmla="*/ 57150 h 890069"/>
                <a:gd name="connsiteX14" fmla="*/ 1219200 w 3476625"/>
                <a:gd name="connsiteY14" fmla="*/ 57150 h 890069"/>
                <a:gd name="connsiteX15" fmla="*/ 1146175 w 3476625"/>
                <a:gd name="connsiteY15" fmla="*/ 98425 h 890069"/>
                <a:gd name="connsiteX16" fmla="*/ 1060450 w 3476625"/>
                <a:gd name="connsiteY16" fmla="*/ 174625 h 890069"/>
                <a:gd name="connsiteX17" fmla="*/ 904875 w 3476625"/>
                <a:gd name="connsiteY17" fmla="*/ 282575 h 890069"/>
                <a:gd name="connsiteX18" fmla="*/ 720725 w 3476625"/>
                <a:gd name="connsiteY18" fmla="*/ 374650 h 890069"/>
                <a:gd name="connsiteX19" fmla="*/ 606425 w 3476625"/>
                <a:gd name="connsiteY19" fmla="*/ 406400 h 890069"/>
                <a:gd name="connsiteX20" fmla="*/ 498475 w 3476625"/>
                <a:gd name="connsiteY20" fmla="*/ 412750 h 890069"/>
                <a:gd name="connsiteX21" fmla="*/ 396875 w 3476625"/>
                <a:gd name="connsiteY21" fmla="*/ 374650 h 890069"/>
                <a:gd name="connsiteX22" fmla="*/ 254000 w 3476625"/>
                <a:gd name="connsiteY22" fmla="*/ 238125 h 890069"/>
                <a:gd name="connsiteX23" fmla="*/ 0 w 3476625"/>
                <a:gd name="connsiteY23" fmla="*/ 0 h 89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76625" h="890069">
                  <a:moveTo>
                    <a:pt x="3476625" y="876300"/>
                  </a:moveTo>
                  <a:lnTo>
                    <a:pt x="3022600" y="889000"/>
                  </a:lnTo>
                  <a:cubicBezTo>
                    <a:pt x="2890838" y="891117"/>
                    <a:pt x="2773892" y="889529"/>
                    <a:pt x="2686050" y="889000"/>
                  </a:cubicBezTo>
                  <a:cubicBezTo>
                    <a:pt x="2598208" y="888471"/>
                    <a:pt x="2551642" y="889000"/>
                    <a:pt x="2495550" y="885825"/>
                  </a:cubicBezTo>
                  <a:cubicBezTo>
                    <a:pt x="2439458" y="882650"/>
                    <a:pt x="2401887" y="879475"/>
                    <a:pt x="2349500" y="869950"/>
                  </a:cubicBezTo>
                  <a:cubicBezTo>
                    <a:pt x="2297113" y="860425"/>
                    <a:pt x="2231496" y="846137"/>
                    <a:pt x="2181225" y="828675"/>
                  </a:cubicBezTo>
                  <a:cubicBezTo>
                    <a:pt x="2130954" y="811213"/>
                    <a:pt x="2093383" y="790046"/>
                    <a:pt x="2047875" y="765175"/>
                  </a:cubicBezTo>
                  <a:cubicBezTo>
                    <a:pt x="2002367" y="740304"/>
                    <a:pt x="1957387" y="718079"/>
                    <a:pt x="1908175" y="679450"/>
                  </a:cubicBezTo>
                  <a:cubicBezTo>
                    <a:pt x="1858962" y="640821"/>
                    <a:pt x="1799696" y="585258"/>
                    <a:pt x="1752600" y="533400"/>
                  </a:cubicBezTo>
                  <a:cubicBezTo>
                    <a:pt x="1705504" y="481542"/>
                    <a:pt x="1666875" y="421217"/>
                    <a:pt x="1625600" y="368300"/>
                  </a:cubicBezTo>
                  <a:cubicBezTo>
                    <a:pt x="1584325" y="315383"/>
                    <a:pt x="1538817" y="256117"/>
                    <a:pt x="1504950" y="215900"/>
                  </a:cubicBezTo>
                  <a:cubicBezTo>
                    <a:pt x="1471083" y="175683"/>
                    <a:pt x="1446212" y="149225"/>
                    <a:pt x="1422400" y="127000"/>
                  </a:cubicBezTo>
                  <a:cubicBezTo>
                    <a:pt x="1398588" y="104775"/>
                    <a:pt x="1380067" y="94192"/>
                    <a:pt x="1362075" y="82550"/>
                  </a:cubicBezTo>
                  <a:cubicBezTo>
                    <a:pt x="1344083" y="70908"/>
                    <a:pt x="1338262" y="61383"/>
                    <a:pt x="1314450" y="57150"/>
                  </a:cubicBezTo>
                  <a:cubicBezTo>
                    <a:pt x="1290638" y="52917"/>
                    <a:pt x="1247246" y="50271"/>
                    <a:pt x="1219200" y="57150"/>
                  </a:cubicBezTo>
                  <a:cubicBezTo>
                    <a:pt x="1191154" y="64029"/>
                    <a:pt x="1172633" y="78846"/>
                    <a:pt x="1146175" y="98425"/>
                  </a:cubicBezTo>
                  <a:cubicBezTo>
                    <a:pt x="1119717" y="118004"/>
                    <a:pt x="1100667" y="143933"/>
                    <a:pt x="1060450" y="174625"/>
                  </a:cubicBezTo>
                  <a:cubicBezTo>
                    <a:pt x="1020233" y="205317"/>
                    <a:pt x="961496" y="249237"/>
                    <a:pt x="904875" y="282575"/>
                  </a:cubicBezTo>
                  <a:cubicBezTo>
                    <a:pt x="848254" y="315913"/>
                    <a:pt x="770467" y="354013"/>
                    <a:pt x="720725" y="374650"/>
                  </a:cubicBezTo>
                  <a:cubicBezTo>
                    <a:pt x="670983" y="395287"/>
                    <a:pt x="643467" y="400050"/>
                    <a:pt x="606425" y="406400"/>
                  </a:cubicBezTo>
                  <a:cubicBezTo>
                    <a:pt x="569383" y="412750"/>
                    <a:pt x="533400" y="418042"/>
                    <a:pt x="498475" y="412750"/>
                  </a:cubicBezTo>
                  <a:cubicBezTo>
                    <a:pt x="463550" y="407458"/>
                    <a:pt x="437621" y="403754"/>
                    <a:pt x="396875" y="374650"/>
                  </a:cubicBezTo>
                  <a:cubicBezTo>
                    <a:pt x="356129" y="345546"/>
                    <a:pt x="254000" y="238125"/>
                    <a:pt x="254000" y="238125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68" name="2067 Forma libre"/>
            <p:cNvSpPr/>
            <p:nvPr/>
          </p:nvSpPr>
          <p:spPr>
            <a:xfrm>
              <a:off x="6591798" y="3098902"/>
              <a:ext cx="225425" cy="140181"/>
            </a:xfrm>
            <a:custGeom>
              <a:avLst/>
              <a:gdLst>
                <a:gd name="connsiteX0" fmla="*/ 0 w 225425"/>
                <a:gd name="connsiteY0" fmla="*/ 0 h 140181"/>
                <a:gd name="connsiteX1" fmla="*/ 88900 w 225425"/>
                <a:gd name="connsiteY1" fmla="*/ 44450 h 140181"/>
                <a:gd name="connsiteX2" fmla="*/ 127000 w 225425"/>
                <a:gd name="connsiteY2" fmla="*/ 88900 h 140181"/>
                <a:gd name="connsiteX3" fmla="*/ 152400 w 225425"/>
                <a:gd name="connsiteY3" fmla="*/ 136525 h 140181"/>
                <a:gd name="connsiteX4" fmla="*/ 200025 w 225425"/>
                <a:gd name="connsiteY4" fmla="*/ 133350 h 140181"/>
                <a:gd name="connsiteX5" fmla="*/ 225425 w 225425"/>
                <a:gd name="connsiteY5" fmla="*/ 104775 h 14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25" h="140181">
                  <a:moveTo>
                    <a:pt x="0" y="0"/>
                  </a:moveTo>
                  <a:cubicBezTo>
                    <a:pt x="33866" y="14816"/>
                    <a:pt x="67733" y="29633"/>
                    <a:pt x="88900" y="44450"/>
                  </a:cubicBezTo>
                  <a:cubicBezTo>
                    <a:pt x="110067" y="59267"/>
                    <a:pt x="116417" y="73554"/>
                    <a:pt x="127000" y="88900"/>
                  </a:cubicBezTo>
                  <a:cubicBezTo>
                    <a:pt x="137583" y="104246"/>
                    <a:pt x="140229" y="129117"/>
                    <a:pt x="152400" y="136525"/>
                  </a:cubicBezTo>
                  <a:cubicBezTo>
                    <a:pt x="164571" y="143933"/>
                    <a:pt x="187854" y="138642"/>
                    <a:pt x="200025" y="133350"/>
                  </a:cubicBezTo>
                  <a:cubicBezTo>
                    <a:pt x="212196" y="128058"/>
                    <a:pt x="218810" y="116416"/>
                    <a:pt x="225425" y="104775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69" name="2068 Forma libre"/>
            <p:cNvSpPr/>
            <p:nvPr/>
          </p:nvSpPr>
          <p:spPr>
            <a:xfrm>
              <a:off x="7026275" y="3314700"/>
              <a:ext cx="250825" cy="182688"/>
            </a:xfrm>
            <a:custGeom>
              <a:avLst/>
              <a:gdLst>
                <a:gd name="connsiteX0" fmla="*/ 250825 w 250825"/>
                <a:gd name="connsiteY0" fmla="*/ 177800 h 182688"/>
                <a:gd name="connsiteX1" fmla="*/ 111125 w 250825"/>
                <a:gd name="connsiteY1" fmla="*/ 177800 h 182688"/>
                <a:gd name="connsiteX2" fmla="*/ 57150 w 250825"/>
                <a:gd name="connsiteY2" fmla="*/ 127000 h 182688"/>
                <a:gd name="connsiteX3" fmla="*/ 57150 w 250825"/>
                <a:gd name="connsiteY3" fmla="*/ 66675 h 182688"/>
                <a:gd name="connsiteX4" fmla="*/ 0 w 250825"/>
                <a:gd name="connsiteY4" fmla="*/ 0 h 18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25" h="182688">
                  <a:moveTo>
                    <a:pt x="250825" y="177800"/>
                  </a:moveTo>
                  <a:cubicBezTo>
                    <a:pt x="197114" y="182033"/>
                    <a:pt x="143404" y="186267"/>
                    <a:pt x="111125" y="177800"/>
                  </a:cubicBezTo>
                  <a:cubicBezTo>
                    <a:pt x="78846" y="169333"/>
                    <a:pt x="66146" y="145521"/>
                    <a:pt x="57150" y="127000"/>
                  </a:cubicBezTo>
                  <a:cubicBezTo>
                    <a:pt x="48154" y="108479"/>
                    <a:pt x="66675" y="87842"/>
                    <a:pt x="57150" y="66675"/>
                  </a:cubicBezTo>
                  <a:cubicBezTo>
                    <a:pt x="47625" y="45508"/>
                    <a:pt x="23812" y="22754"/>
                    <a:pt x="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40" name="139 Grupo"/>
          <p:cNvGrpSpPr/>
          <p:nvPr/>
        </p:nvGrpSpPr>
        <p:grpSpPr>
          <a:xfrm>
            <a:off x="-13818" y="739636"/>
            <a:ext cx="9213752" cy="2835414"/>
            <a:chOff x="-14190" y="738132"/>
            <a:chExt cx="9213752" cy="2835414"/>
          </a:xfrm>
        </p:grpSpPr>
        <p:grpSp>
          <p:nvGrpSpPr>
            <p:cNvPr id="141" name="140 Grupo"/>
            <p:cNvGrpSpPr/>
            <p:nvPr/>
          </p:nvGrpSpPr>
          <p:grpSpPr>
            <a:xfrm>
              <a:off x="-14190" y="1185808"/>
              <a:ext cx="6790461" cy="2387738"/>
              <a:chOff x="14286" y="1187312"/>
              <a:chExt cx="6790461" cy="2387738"/>
            </a:xfrm>
          </p:grpSpPr>
          <p:sp>
            <p:nvSpPr>
              <p:cNvPr id="143" name="142 Forma libre"/>
              <p:cNvSpPr/>
              <p:nvPr/>
            </p:nvSpPr>
            <p:spPr>
              <a:xfrm>
                <a:off x="14286" y="2463800"/>
                <a:ext cx="3617913" cy="1111250"/>
              </a:xfrm>
              <a:custGeom>
                <a:avLst/>
                <a:gdLst>
                  <a:gd name="connsiteX0" fmla="*/ 0 w 3613150"/>
                  <a:gd name="connsiteY0" fmla="*/ 1041400 h 1136749"/>
                  <a:gd name="connsiteX1" fmla="*/ 146050 w 3613150"/>
                  <a:gd name="connsiteY1" fmla="*/ 838200 h 1136749"/>
                  <a:gd name="connsiteX2" fmla="*/ 260350 w 3613150"/>
                  <a:gd name="connsiteY2" fmla="*/ 736600 h 1136749"/>
                  <a:gd name="connsiteX3" fmla="*/ 444500 w 3613150"/>
                  <a:gd name="connsiteY3" fmla="*/ 692150 h 1136749"/>
                  <a:gd name="connsiteX4" fmla="*/ 615950 w 3613150"/>
                  <a:gd name="connsiteY4" fmla="*/ 730250 h 1136749"/>
                  <a:gd name="connsiteX5" fmla="*/ 806450 w 3613150"/>
                  <a:gd name="connsiteY5" fmla="*/ 882650 h 1136749"/>
                  <a:gd name="connsiteX6" fmla="*/ 952500 w 3613150"/>
                  <a:gd name="connsiteY6" fmla="*/ 990600 h 1136749"/>
                  <a:gd name="connsiteX7" fmla="*/ 1149350 w 3613150"/>
                  <a:gd name="connsiteY7" fmla="*/ 1060450 h 1136749"/>
                  <a:gd name="connsiteX8" fmla="*/ 1454150 w 3613150"/>
                  <a:gd name="connsiteY8" fmla="*/ 1117600 h 1136749"/>
                  <a:gd name="connsiteX9" fmla="*/ 1600200 w 3613150"/>
                  <a:gd name="connsiteY9" fmla="*/ 1136650 h 1136749"/>
                  <a:gd name="connsiteX10" fmla="*/ 1987550 w 3613150"/>
                  <a:gd name="connsiteY10" fmla="*/ 1111250 h 1136749"/>
                  <a:gd name="connsiteX11" fmla="*/ 2349500 w 3613150"/>
                  <a:gd name="connsiteY11" fmla="*/ 1022350 h 1136749"/>
                  <a:gd name="connsiteX12" fmla="*/ 2736850 w 3613150"/>
                  <a:gd name="connsiteY12" fmla="*/ 914400 h 1136749"/>
                  <a:gd name="connsiteX13" fmla="*/ 3003550 w 3613150"/>
                  <a:gd name="connsiteY13" fmla="*/ 755650 h 1136749"/>
                  <a:gd name="connsiteX14" fmla="*/ 3257550 w 3613150"/>
                  <a:gd name="connsiteY14" fmla="*/ 546100 h 1136749"/>
                  <a:gd name="connsiteX15" fmla="*/ 3454400 w 3613150"/>
                  <a:gd name="connsiteY15" fmla="*/ 298450 h 1136749"/>
                  <a:gd name="connsiteX16" fmla="*/ 3613150 w 3613150"/>
                  <a:gd name="connsiteY16" fmla="*/ 0 h 1136749"/>
                  <a:gd name="connsiteX17" fmla="*/ 3613150 w 3613150"/>
                  <a:gd name="connsiteY17" fmla="*/ 0 h 1136749"/>
                  <a:gd name="connsiteX0" fmla="*/ 0 w 3613150"/>
                  <a:gd name="connsiteY0" fmla="*/ 1041400 h 1118242"/>
                  <a:gd name="connsiteX1" fmla="*/ 146050 w 3613150"/>
                  <a:gd name="connsiteY1" fmla="*/ 838200 h 1118242"/>
                  <a:gd name="connsiteX2" fmla="*/ 260350 w 3613150"/>
                  <a:gd name="connsiteY2" fmla="*/ 736600 h 1118242"/>
                  <a:gd name="connsiteX3" fmla="*/ 444500 w 3613150"/>
                  <a:gd name="connsiteY3" fmla="*/ 692150 h 1118242"/>
                  <a:gd name="connsiteX4" fmla="*/ 615950 w 3613150"/>
                  <a:gd name="connsiteY4" fmla="*/ 730250 h 1118242"/>
                  <a:gd name="connsiteX5" fmla="*/ 806450 w 3613150"/>
                  <a:gd name="connsiteY5" fmla="*/ 882650 h 1118242"/>
                  <a:gd name="connsiteX6" fmla="*/ 952500 w 3613150"/>
                  <a:gd name="connsiteY6" fmla="*/ 990600 h 1118242"/>
                  <a:gd name="connsiteX7" fmla="*/ 1149350 w 3613150"/>
                  <a:gd name="connsiteY7" fmla="*/ 1060450 h 1118242"/>
                  <a:gd name="connsiteX8" fmla="*/ 1454150 w 3613150"/>
                  <a:gd name="connsiteY8" fmla="*/ 1117600 h 1118242"/>
                  <a:gd name="connsiteX9" fmla="*/ 1890712 w 3613150"/>
                  <a:gd name="connsiteY9" fmla="*/ 1022350 h 1118242"/>
                  <a:gd name="connsiteX10" fmla="*/ 1987550 w 3613150"/>
                  <a:gd name="connsiteY10" fmla="*/ 1111250 h 1118242"/>
                  <a:gd name="connsiteX11" fmla="*/ 2349500 w 3613150"/>
                  <a:gd name="connsiteY11" fmla="*/ 1022350 h 1118242"/>
                  <a:gd name="connsiteX12" fmla="*/ 2736850 w 3613150"/>
                  <a:gd name="connsiteY12" fmla="*/ 914400 h 1118242"/>
                  <a:gd name="connsiteX13" fmla="*/ 3003550 w 3613150"/>
                  <a:gd name="connsiteY13" fmla="*/ 755650 h 1118242"/>
                  <a:gd name="connsiteX14" fmla="*/ 3257550 w 3613150"/>
                  <a:gd name="connsiteY14" fmla="*/ 546100 h 1118242"/>
                  <a:gd name="connsiteX15" fmla="*/ 3454400 w 3613150"/>
                  <a:gd name="connsiteY15" fmla="*/ 298450 h 1118242"/>
                  <a:gd name="connsiteX16" fmla="*/ 3613150 w 3613150"/>
                  <a:gd name="connsiteY16" fmla="*/ 0 h 1118242"/>
                  <a:gd name="connsiteX17" fmla="*/ 3613150 w 3613150"/>
                  <a:gd name="connsiteY17" fmla="*/ 0 h 1118242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44500 w 3613150"/>
                  <a:gd name="connsiteY3" fmla="*/ 692150 h 1111250"/>
                  <a:gd name="connsiteX4" fmla="*/ 615950 w 3613150"/>
                  <a:gd name="connsiteY4" fmla="*/ 730250 h 1111250"/>
                  <a:gd name="connsiteX5" fmla="*/ 806450 w 3613150"/>
                  <a:gd name="connsiteY5" fmla="*/ 882650 h 1111250"/>
                  <a:gd name="connsiteX6" fmla="*/ 952500 w 3613150"/>
                  <a:gd name="connsiteY6" fmla="*/ 990600 h 1111250"/>
                  <a:gd name="connsiteX7" fmla="*/ 1149350 w 3613150"/>
                  <a:gd name="connsiteY7" fmla="*/ 1060450 h 1111250"/>
                  <a:gd name="connsiteX8" fmla="*/ 1658938 w 3613150"/>
                  <a:gd name="connsiteY8" fmla="*/ 941387 h 1111250"/>
                  <a:gd name="connsiteX9" fmla="*/ 1890712 w 3613150"/>
                  <a:gd name="connsiteY9" fmla="*/ 1022350 h 1111250"/>
                  <a:gd name="connsiteX10" fmla="*/ 1987550 w 3613150"/>
                  <a:gd name="connsiteY10" fmla="*/ 1111250 h 1111250"/>
                  <a:gd name="connsiteX11" fmla="*/ 2349500 w 3613150"/>
                  <a:gd name="connsiteY11" fmla="*/ 1022350 h 1111250"/>
                  <a:gd name="connsiteX12" fmla="*/ 2736850 w 3613150"/>
                  <a:gd name="connsiteY12" fmla="*/ 914400 h 1111250"/>
                  <a:gd name="connsiteX13" fmla="*/ 3003550 w 3613150"/>
                  <a:gd name="connsiteY13" fmla="*/ 755650 h 1111250"/>
                  <a:gd name="connsiteX14" fmla="*/ 3257550 w 3613150"/>
                  <a:gd name="connsiteY14" fmla="*/ 546100 h 1111250"/>
                  <a:gd name="connsiteX15" fmla="*/ 3454400 w 3613150"/>
                  <a:gd name="connsiteY15" fmla="*/ 298450 h 1111250"/>
                  <a:gd name="connsiteX16" fmla="*/ 3613150 w 3613150"/>
                  <a:gd name="connsiteY16" fmla="*/ 0 h 1111250"/>
                  <a:gd name="connsiteX17" fmla="*/ 3613150 w 3613150"/>
                  <a:gd name="connsiteY17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44500 w 3613150"/>
                  <a:gd name="connsiteY3" fmla="*/ 692150 h 1111250"/>
                  <a:gd name="connsiteX4" fmla="*/ 615950 w 3613150"/>
                  <a:gd name="connsiteY4" fmla="*/ 730250 h 1111250"/>
                  <a:gd name="connsiteX5" fmla="*/ 806450 w 3613150"/>
                  <a:gd name="connsiteY5" fmla="*/ 882650 h 1111250"/>
                  <a:gd name="connsiteX6" fmla="*/ 952500 w 3613150"/>
                  <a:gd name="connsiteY6" fmla="*/ 990600 h 1111250"/>
                  <a:gd name="connsiteX7" fmla="*/ 1149350 w 3613150"/>
                  <a:gd name="connsiteY7" fmla="*/ 1060450 h 1111250"/>
                  <a:gd name="connsiteX8" fmla="*/ 1475904 w 3613150"/>
                  <a:gd name="connsiteY8" fmla="*/ 765175 h 1111250"/>
                  <a:gd name="connsiteX9" fmla="*/ 1658938 w 3613150"/>
                  <a:gd name="connsiteY9" fmla="*/ 941387 h 1111250"/>
                  <a:gd name="connsiteX10" fmla="*/ 1890712 w 3613150"/>
                  <a:gd name="connsiteY10" fmla="*/ 1022350 h 1111250"/>
                  <a:gd name="connsiteX11" fmla="*/ 1987550 w 3613150"/>
                  <a:gd name="connsiteY11" fmla="*/ 1111250 h 1111250"/>
                  <a:gd name="connsiteX12" fmla="*/ 2349500 w 3613150"/>
                  <a:gd name="connsiteY12" fmla="*/ 1022350 h 1111250"/>
                  <a:gd name="connsiteX13" fmla="*/ 2736850 w 3613150"/>
                  <a:gd name="connsiteY13" fmla="*/ 914400 h 1111250"/>
                  <a:gd name="connsiteX14" fmla="*/ 3003550 w 3613150"/>
                  <a:gd name="connsiteY14" fmla="*/ 755650 h 1111250"/>
                  <a:gd name="connsiteX15" fmla="*/ 3257550 w 3613150"/>
                  <a:gd name="connsiteY15" fmla="*/ 546100 h 1111250"/>
                  <a:gd name="connsiteX16" fmla="*/ 3454400 w 3613150"/>
                  <a:gd name="connsiteY16" fmla="*/ 298450 h 1111250"/>
                  <a:gd name="connsiteX17" fmla="*/ 3613150 w 3613150"/>
                  <a:gd name="connsiteY17" fmla="*/ 0 h 1111250"/>
                  <a:gd name="connsiteX18" fmla="*/ 3613150 w 3613150"/>
                  <a:gd name="connsiteY18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44500 w 3613150"/>
                  <a:gd name="connsiteY3" fmla="*/ 692150 h 1111250"/>
                  <a:gd name="connsiteX4" fmla="*/ 615950 w 3613150"/>
                  <a:gd name="connsiteY4" fmla="*/ 730250 h 1111250"/>
                  <a:gd name="connsiteX5" fmla="*/ 806450 w 3613150"/>
                  <a:gd name="connsiteY5" fmla="*/ 882650 h 1111250"/>
                  <a:gd name="connsiteX6" fmla="*/ 952500 w 3613150"/>
                  <a:gd name="connsiteY6" fmla="*/ 990600 h 1111250"/>
                  <a:gd name="connsiteX7" fmla="*/ 1149350 w 3613150"/>
                  <a:gd name="connsiteY7" fmla="*/ 1060450 h 1111250"/>
                  <a:gd name="connsiteX8" fmla="*/ 1475904 w 3613150"/>
                  <a:gd name="connsiteY8" fmla="*/ 765175 h 1111250"/>
                  <a:gd name="connsiteX9" fmla="*/ 1682751 w 3613150"/>
                  <a:gd name="connsiteY9" fmla="*/ 931862 h 1111250"/>
                  <a:gd name="connsiteX10" fmla="*/ 1890712 w 3613150"/>
                  <a:gd name="connsiteY10" fmla="*/ 1022350 h 1111250"/>
                  <a:gd name="connsiteX11" fmla="*/ 1987550 w 3613150"/>
                  <a:gd name="connsiteY11" fmla="*/ 1111250 h 1111250"/>
                  <a:gd name="connsiteX12" fmla="*/ 2349500 w 3613150"/>
                  <a:gd name="connsiteY12" fmla="*/ 1022350 h 1111250"/>
                  <a:gd name="connsiteX13" fmla="*/ 2736850 w 3613150"/>
                  <a:gd name="connsiteY13" fmla="*/ 914400 h 1111250"/>
                  <a:gd name="connsiteX14" fmla="*/ 3003550 w 3613150"/>
                  <a:gd name="connsiteY14" fmla="*/ 755650 h 1111250"/>
                  <a:gd name="connsiteX15" fmla="*/ 3257550 w 3613150"/>
                  <a:gd name="connsiteY15" fmla="*/ 546100 h 1111250"/>
                  <a:gd name="connsiteX16" fmla="*/ 3454400 w 3613150"/>
                  <a:gd name="connsiteY16" fmla="*/ 298450 h 1111250"/>
                  <a:gd name="connsiteX17" fmla="*/ 3613150 w 3613150"/>
                  <a:gd name="connsiteY17" fmla="*/ 0 h 1111250"/>
                  <a:gd name="connsiteX18" fmla="*/ 3613150 w 3613150"/>
                  <a:gd name="connsiteY18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44500 w 3613150"/>
                  <a:gd name="connsiteY3" fmla="*/ 692150 h 1111250"/>
                  <a:gd name="connsiteX4" fmla="*/ 615950 w 3613150"/>
                  <a:gd name="connsiteY4" fmla="*/ 730250 h 1111250"/>
                  <a:gd name="connsiteX5" fmla="*/ 806450 w 3613150"/>
                  <a:gd name="connsiteY5" fmla="*/ 882650 h 1111250"/>
                  <a:gd name="connsiteX6" fmla="*/ 952500 w 3613150"/>
                  <a:gd name="connsiteY6" fmla="*/ 990600 h 1111250"/>
                  <a:gd name="connsiteX7" fmla="*/ 1139825 w 3613150"/>
                  <a:gd name="connsiteY7" fmla="*/ 1031875 h 1111250"/>
                  <a:gd name="connsiteX8" fmla="*/ 1475904 w 3613150"/>
                  <a:gd name="connsiteY8" fmla="*/ 765175 h 1111250"/>
                  <a:gd name="connsiteX9" fmla="*/ 1682751 w 3613150"/>
                  <a:gd name="connsiteY9" fmla="*/ 931862 h 1111250"/>
                  <a:gd name="connsiteX10" fmla="*/ 1890712 w 3613150"/>
                  <a:gd name="connsiteY10" fmla="*/ 1022350 h 1111250"/>
                  <a:gd name="connsiteX11" fmla="*/ 1987550 w 3613150"/>
                  <a:gd name="connsiteY11" fmla="*/ 1111250 h 1111250"/>
                  <a:gd name="connsiteX12" fmla="*/ 2349500 w 3613150"/>
                  <a:gd name="connsiteY12" fmla="*/ 1022350 h 1111250"/>
                  <a:gd name="connsiteX13" fmla="*/ 2736850 w 3613150"/>
                  <a:gd name="connsiteY13" fmla="*/ 914400 h 1111250"/>
                  <a:gd name="connsiteX14" fmla="*/ 3003550 w 3613150"/>
                  <a:gd name="connsiteY14" fmla="*/ 755650 h 1111250"/>
                  <a:gd name="connsiteX15" fmla="*/ 3257550 w 3613150"/>
                  <a:gd name="connsiteY15" fmla="*/ 546100 h 1111250"/>
                  <a:gd name="connsiteX16" fmla="*/ 3454400 w 3613150"/>
                  <a:gd name="connsiteY16" fmla="*/ 298450 h 1111250"/>
                  <a:gd name="connsiteX17" fmla="*/ 3613150 w 3613150"/>
                  <a:gd name="connsiteY17" fmla="*/ 0 h 1111250"/>
                  <a:gd name="connsiteX18" fmla="*/ 3613150 w 3613150"/>
                  <a:gd name="connsiteY18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44500 w 3613150"/>
                  <a:gd name="connsiteY3" fmla="*/ 692150 h 1111250"/>
                  <a:gd name="connsiteX4" fmla="*/ 615950 w 3613150"/>
                  <a:gd name="connsiteY4" fmla="*/ 730250 h 1111250"/>
                  <a:gd name="connsiteX5" fmla="*/ 806450 w 3613150"/>
                  <a:gd name="connsiteY5" fmla="*/ 882650 h 1111250"/>
                  <a:gd name="connsiteX6" fmla="*/ 957262 w 3613150"/>
                  <a:gd name="connsiteY6" fmla="*/ 947737 h 1111250"/>
                  <a:gd name="connsiteX7" fmla="*/ 1139825 w 3613150"/>
                  <a:gd name="connsiteY7" fmla="*/ 1031875 h 1111250"/>
                  <a:gd name="connsiteX8" fmla="*/ 1475904 w 3613150"/>
                  <a:gd name="connsiteY8" fmla="*/ 765175 h 1111250"/>
                  <a:gd name="connsiteX9" fmla="*/ 1682751 w 3613150"/>
                  <a:gd name="connsiteY9" fmla="*/ 931862 h 1111250"/>
                  <a:gd name="connsiteX10" fmla="*/ 1890712 w 3613150"/>
                  <a:gd name="connsiteY10" fmla="*/ 1022350 h 1111250"/>
                  <a:gd name="connsiteX11" fmla="*/ 1987550 w 3613150"/>
                  <a:gd name="connsiteY11" fmla="*/ 1111250 h 1111250"/>
                  <a:gd name="connsiteX12" fmla="*/ 2349500 w 3613150"/>
                  <a:gd name="connsiteY12" fmla="*/ 1022350 h 1111250"/>
                  <a:gd name="connsiteX13" fmla="*/ 2736850 w 3613150"/>
                  <a:gd name="connsiteY13" fmla="*/ 914400 h 1111250"/>
                  <a:gd name="connsiteX14" fmla="*/ 3003550 w 3613150"/>
                  <a:gd name="connsiteY14" fmla="*/ 755650 h 1111250"/>
                  <a:gd name="connsiteX15" fmla="*/ 3257550 w 3613150"/>
                  <a:gd name="connsiteY15" fmla="*/ 546100 h 1111250"/>
                  <a:gd name="connsiteX16" fmla="*/ 3454400 w 3613150"/>
                  <a:gd name="connsiteY16" fmla="*/ 298450 h 1111250"/>
                  <a:gd name="connsiteX17" fmla="*/ 3613150 w 3613150"/>
                  <a:gd name="connsiteY17" fmla="*/ 0 h 1111250"/>
                  <a:gd name="connsiteX18" fmla="*/ 3613150 w 3613150"/>
                  <a:gd name="connsiteY18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44500 w 3613150"/>
                  <a:gd name="connsiteY3" fmla="*/ 692150 h 1111250"/>
                  <a:gd name="connsiteX4" fmla="*/ 615950 w 3613150"/>
                  <a:gd name="connsiteY4" fmla="*/ 730250 h 1111250"/>
                  <a:gd name="connsiteX5" fmla="*/ 806450 w 3613150"/>
                  <a:gd name="connsiteY5" fmla="*/ 882650 h 1111250"/>
                  <a:gd name="connsiteX6" fmla="*/ 957262 w 3613150"/>
                  <a:gd name="connsiteY6" fmla="*/ 947737 h 1111250"/>
                  <a:gd name="connsiteX7" fmla="*/ 1135063 w 3613150"/>
                  <a:gd name="connsiteY7" fmla="*/ 1008063 h 1111250"/>
                  <a:gd name="connsiteX8" fmla="*/ 1475904 w 3613150"/>
                  <a:gd name="connsiteY8" fmla="*/ 765175 h 1111250"/>
                  <a:gd name="connsiteX9" fmla="*/ 1682751 w 3613150"/>
                  <a:gd name="connsiteY9" fmla="*/ 931862 h 1111250"/>
                  <a:gd name="connsiteX10" fmla="*/ 1890712 w 3613150"/>
                  <a:gd name="connsiteY10" fmla="*/ 1022350 h 1111250"/>
                  <a:gd name="connsiteX11" fmla="*/ 1987550 w 3613150"/>
                  <a:gd name="connsiteY11" fmla="*/ 1111250 h 1111250"/>
                  <a:gd name="connsiteX12" fmla="*/ 2349500 w 3613150"/>
                  <a:gd name="connsiteY12" fmla="*/ 1022350 h 1111250"/>
                  <a:gd name="connsiteX13" fmla="*/ 2736850 w 3613150"/>
                  <a:gd name="connsiteY13" fmla="*/ 914400 h 1111250"/>
                  <a:gd name="connsiteX14" fmla="*/ 3003550 w 3613150"/>
                  <a:gd name="connsiteY14" fmla="*/ 755650 h 1111250"/>
                  <a:gd name="connsiteX15" fmla="*/ 3257550 w 3613150"/>
                  <a:gd name="connsiteY15" fmla="*/ 546100 h 1111250"/>
                  <a:gd name="connsiteX16" fmla="*/ 3454400 w 3613150"/>
                  <a:gd name="connsiteY16" fmla="*/ 298450 h 1111250"/>
                  <a:gd name="connsiteX17" fmla="*/ 3613150 w 3613150"/>
                  <a:gd name="connsiteY17" fmla="*/ 0 h 1111250"/>
                  <a:gd name="connsiteX18" fmla="*/ 3613150 w 3613150"/>
                  <a:gd name="connsiteY18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44500 w 3613150"/>
                  <a:gd name="connsiteY3" fmla="*/ 692150 h 1111250"/>
                  <a:gd name="connsiteX4" fmla="*/ 615950 w 3613150"/>
                  <a:gd name="connsiteY4" fmla="*/ 730250 h 1111250"/>
                  <a:gd name="connsiteX5" fmla="*/ 806450 w 3613150"/>
                  <a:gd name="connsiteY5" fmla="*/ 882650 h 1111250"/>
                  <a:gd name="connsiteX6" fmla="*/ 919162 w 3613150"/>
                  <a:gd name="connsiteY6" fmla="*/ 909637 h 1111250"/>
                  <a:gd name="connsiteX7" fmla="*/ 1135063 w 3613150"/>
                  <a:gd name="connsiteY7" fmla="*/ 1008063 h 1111250"/>
                  <a:gd name="connsiteX8" fmla="*/ 1475904 w 3613150"/>
                  <a:gd name="connsiteY8" fmla="*/ 765175 h 1111250"/>
                  <a:gd name="connsiteX9" fmla="*/ 1682751 w 3613150"/>
                  <a:gd name="connsiteY9" fmla="*/ 931862 h 1111250"/>
                  <a:gd name="connsiteX10" fmla="*/ 1890712 w 3613150"/>
                  <a:gd name="connsiteY10" fmla="*/ 1022350 h 1111250"/>
                  <a:gd name="connsiteX11" fmla="*/ 1987550 w 3613150"/>
                  <a:gd name="connsiteY11" fmla="*/ 1111250 h 1111250"/>
                  <a:gd name="connsiteX12" fmla="*/ 2349500 w 3613150"/>
                  <a:gd name="connsiteY12" fmla="*/ 1022350 h 1111250"/>
                  <a:gd name="connsiteX13" fmla="*/ 2736850 w 3613150"/>
                  <a:gd name="connsiteY13" fmla="*/ 914400 h 1111250"/>
                  <a:gd name="connsiteX14" fmla="*/ 3003550 w 3613150"/>
                  <a:gd name="connsiteY14" fmla="*/ 755650 h 1111250"/>
                  <a:gd name="connsiteX15" fmla="*/ 3257550 w 3613150"/>
                  <a:gd name="connsiteY15" fmla="*/ 546100 h 1111250"/>
                  <a:gd name="connsiteX16" fmla="*/ 3454400 w 3613150"/>
                  <a:gd name="connsiteY16" fmla="*/ 298450 h 1111250"/>
                  <a:gd name="connsiteX17" fmla="*/ 3613150 w 3613150"/>
                  <a:gd name="connsiteY17" fmla="*/ 0 h 1111250"/>
                  <a:gd name="connsiteX18" fmla="*/ 3613150 w 3613150"/>
                  <a:gd name="connsiteY18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44500 w 3613150"/>
                  <a:gd name="connsiteY3" fmla="*/ 692150 h 1111250"/>
                  <a:gd name="connsiteX4" fmla="*/ 615950 w 3613150"/>
                  <a:gd name="connsiteY4" fmla="*/ 730250 h 1111250"/>
                  <a:gd name="connsiteX5" fmla="*/ 806450 w 3613150"/>
                  <a:gd name="connsiteY5" fmla="*/ 882650 h 1111250"/>
                  <a:gd name="connsiteX6" fmla="*/ 919162 w 3613150"/>
                  <a:gd name="connsiteY6" fmla="*/ 909637 h 1111250"/>
                  <a:gd name="connsiteX7" fmla="*/ 1116013 w 3613150"/>
                  <a:gd name="connsiteY7" fmla="*/ 1012826 h 1111250"/>
                  <a:gd name="connsiteX8" fmla="*/ 1475904 w 3613150"/>
                  <a:gd name="connsiteY8" fmla="*/ 765175 h 1111250"/>
                  <a:gd name="connsiteX9" fmla="*/ 1682751 w 3613150"/>
                  <a:gd name="connsiteY9" fmla="*/ 931862 h 1111250"/>
                  <a:gd name="connsiteX10" fmla="*/ 1890712 w 3613150"/>
                  <a:gd name="connsiteY10" fmla="*/ 1022350 h 1111250"/>
                  <a:gd name="connsiteX11" fmla="*/ 1987550 w 3613150"/>
                  <a:gd name="connsiteY11" fmla="*/ 1111250 h 1111250"/>
                  <a:gd name="connsiteX12" fmla="*/ 2349500 w 3613150"/>
                  <a:gd name="connsiteY12" fmla="*/ 1022350 h 1111250"/>
                  <a:gd name="connsiteX13" fmla="*/ 2736850 w 3613150"/>
                  <a:gd name="connsiteY13" fmla="*/ 914400 h 1111250"/>
                  <a:gd name="connsiteX14" fmla="*/ 3003550 w 3613150"/>
                  <a:gd name="connsiteY14" fmla="*/ 755650 h 1111250"/>
                  <a:gd name="connsiteX15" fmla="*/ 3257550 w 3613150"/>
                  <a:gd name="connsiteY15" fmla="*/ 546100 h 1111250"/>
                  <a:gd name="connsiteX16" fmla="*/ 3454400 w 3613150"/>
                  <a:gd name="connsiteY16" fmla="*/ 298450 h 1111250"/>
                  <a:gd name="connsiteX17" fmla="*/ 3613150 w 3613150"/>
                  <a:gd name="connsiteY17" fmla="*/ 0 h 1111250"/>
                  <a:gd name="connsiteX18" fmla="*/ 3613150 w 3613150"/>
                  <a:gd name="connsiteY18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44500 w 3613150"/>
                  <a:gd name="connsiteY3" fmla="*/ 692150 h 1111250"/>
                  <a:gd name="connsiteX4" fmla="*/ 615950 w 3613150"/>
                  <a:gd name="connsiteY4" fmla="*/ 730250 h 1111250"/>
                  <a:gd name="connsiteX5" fmla="*/ 796925 w 3613150"/>
                  <a:gd name="connsiteY5" fmla="*/ 820737 h 1111250"/>
                  <a:gd name="connsiteX6" fmla="*/ 919162 w 3613150"/>
                  <a:gd name="connsiteY6" fmla="*/ 909637 h 1111250"/>
                  <a:gd name="connsiteX7" fmla="*/ 1116013 w 3613150"/>
                  <a:gd name="connsiteY7" fmla="*/ 1012826 h 1111250"/>
                  <a:gd name="connsiteX8" fmla="*/ 1475904 w 3613150"/>
                  <a:gd name="connsiteY8" fmla="*/ 765175 h 1111250"/>
                  <a:gd name="connsiteX9" fmla="*/ 1682751 w 3613150"/>
                  <a:gd name="connsiteY9" fmla="*/ 931862 h 1111250"/>
                  <a:gd name="connsiteX10" fmla="*/ 1890712 w 3613150"/>
                  <a:gd name="connsiteY10" fmla="*/ 1022350 h 1111250"/>
                  <a:gd name="connsiteX11" fmla="*/ 1987550 w 3613150"/>
                  <a:gd name="connsiteY11" fmla="*/ 1111250 h 1111250"/>
                  <a:gd name="connsiteX12" fmla="*/ 2349500 w 3613150"/>
                  <a:gd name="connsiteY12" fmla="*/ 1022350 h 1111250"/>
                  <a:gd name="connsiteX13" fmla="*/ 2736850 w 3613150"/>
                  <a:gd name="connsiteY13" fmla="*/ 914400 h 1111250"/>
                  <a:gd name="connsiteX14" fmla="*/ 3003550 w 3613150"/>
                  <a:gd name="connsiteY14" fmla="*/ 755650 h 1111250"/>
                  <a:gd name="connsiteX15" fmla="*/ 3257550 w 3613150"/>
                  <a:gd name="connsiteY15" fmla="*/ 546100 h 1111250"/>
                  <a:gd name="connsiteX16" fmla="*/ 3454400 w 3613150"/>
                  <a:gd name="connsiteY16" fmla="*/ 298450 h 1111250"/>
                  <a:gd name="connsiteX17" fmla="*/ 3613150 w 3613150"/>
                  <a:gd name="connsiteY17" fmla="*/ 0 h 1111250"/>
                  <a:gd name="connsiteX18" fmla="*/ 3613150 w 3613150"/>
                  <a:gd name="connsiteY18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44500 w 3613150"/>
                  <a:gd name="connsiteY3" fmla="*/ 692150 h 1111250"/>
                  <a:gd name="connsiteX4" fmla="*/ 677863 w 3613150"/>
                  <a:gd name="connsiteY4" fmla="*/ 620713 h 1111250"/>
                  <a:gd name="connsiteX5" fmla="*/ 796925 w 3613150"/>
                  <a:gd name="connsiteY5" fmla="*/ 820737 h 1111250"/>
                  <a:gd name="connsiteX6" fmla="*/ 919162 w 3613150"/>
                  <a:gd name="connsiteY6" fmla="*/ 909637 h 1111250"/>
                  <a:gd name="connsiteX7" fmla="*/ 1116013 w 3613150"/>
                  <a:gd name="connsiteY7" fmla="*/ 1012826 h 1111250"/>
                  <a:gd name="connsiteX8" fmla="*/ 1475904 w 3613150"/>
                  <a:gd name="connsiteY8" fmla="*/ 765175 h 1111250"/>
                  <a:gd name="connsiteX9" fmla="*/ 1682751 w 3613150"/>
                  <a:gd name="connsiteY9" fmla="*/ 931862 h 1111250"/>
                  <a:gd name="connsiteX10" fmla="*/ 1890712 w 3613150"/>
                  <a:gd name="connsiteY10" fmla="*/ 1022350 h 1111250"/>
                  <a:gd name="connsiteX11" fmla="*/ 1987550 w 3613150"/>
                  <a:gd name="connsiteY11" fmla="*/ 1111250 h 1111250"/>
                  <a:gd name="connsiteX12" fmla="*/ 2349500 w 3613150"/>
                  <a:gd name="connsiteY12" fmla="*/ 1022350 h 1111250"/>
                  <a:gd name="connsiteX13" fmla="*/ 2736850 w 3613150"/>
                  <a:gd name="connsiteY13" fmla="*/ 914400 h 1111250"/>
                  <a:gd name="connsiteX14" fmla="*/ 3003550 w 3613150"/>
                  <a:gd name="connsiteY14" fmla="*/ 755650 h 1111250"/>
                  <a:gd name="connsiteX15" fmla="*/ 3257550 w 3613150"/>
                  <a:gd name="connsiteY15" fmla="*/ 546100 h 1111250"/>
                  <a:gd name="connsiteX16" fmla="*/ 3454400 w 3613150"/>
                  <a:gd name="connsiteY16" fmla="*/ 298450 h 1111250"/>
                  <a:gd name="connsiteX17" fmla="*/ 3613150 w 3613150"/>
                  <a:gd name="connsiteY17" fmla="*/ 0 h 1111250"/>
                  <a:gd name="connsiteX18" fmla="*/ 3613150 w 3613150"/>
                  <a:gd name="connsiteY18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635000 w 3613150"/>
                  <a:gd name="connsiteY3" fmla="*/ 492125 h 1111250"/>
                  <a:gd name="connsiteX4" fmla="*/ 677863 w 3613150"/>
                  <a:gd name="connsiteY4" fmla="*/ 620713 h 1111250"/>
                  <a:gd name="connsiteX5" fmla="*/ 796925 w 3613150"/>
                  <a:gd name="connsiteY5" fmla="*/ 820737 h 1111250"/>
                  <a:gd name="connsiteX6" fmla="*/ 919162 w 3613150"/>
                  <a:gd name="connsiteY6" fmla="*/ 909637 h 1111250"/>
                  <a:gd name="connsiteX7" fmla="*/ 1116013 w 3613150"/>
                  <a:gd name="connsiteY7" fmla="*/ 1012826 h 1111250"/>
                  <a:gd name="connsiteX8" fmla="*/ 1475904 w 3613150"/>
                  <a:gd name="connsiteY8" fmla="*/ 765175 h 1111250"/>
                  <a:gd name="connsiteX9" fmla="*/ 1682751 w 3613150"/>
                  <a:gd name="connsiteY9" fmla="*/ 931862 h 1111250"/>
                  <a:gd name="connsiteX10" fmla="*/ 1890712 w 3613150"/>
                  <a:gd name="connsiteY10" fmla="*/ 1022350 h 1111250"/>
                  <a:gd name="connsiteX11" fmla="*/ 1987550 w 3613150"/>
                  <a:gd name="connsiteY11" fmla="*/ 1111250 h 1111250"/>
                  <a:gd name="connsiteX12" fmla="*/ 2349500 w 3613150"/>
                  <a:gd name="connsiteY12" fmla="*/ 1022350 h 1111250"/>
                  <a:gd name="connsiteX13" fmla="*/ 2736850 w 3613150"/>
                  <a:gd name="connsiteY13" fmla="*/ 914400 h 1111250"/>
                  <a:gd name="connsiteX14" fmla="*/ 3003550 w 3613150"/>
                  <a:gd name="connsiteY14" fmla="*/ 755650 h 1111250"/>
                  <a:gd name="connsiteX15" fmla="*/ 3257550 w 3613150"/>
                  <a:gd name="connsiteY15" fmla="*/ 546100 h 1111250"/>
                  <a:gd name="connsiteX16" fmla="*/ 3454400 w 3613150"/>
                  <a:gd name="connsiteY16" fmla="*/ 298450 h 1111250"/>
                  <a:gd name="connsiteX17" fmla="*/ 3613150 w 3613150"/>
                  <a:gd name="connsiteY17" fmla="*/ 0 h 1111250"/>
                  <a:gd name="connsiteX18" fmla="*/ 3613150 w 3613150"/>
                  <a:gd name="connsiteY18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13867 w 3613150"/>
                  <a:gd name="connsiteY3" fmla="*/ 417513 h 1111250"/>
                  <a:gd name="connsiteX4" fmla="*/ 635000 w 3613150"/>
                  <a:gd name="connsiteY4" fmla="*/ 492125 h 1111250"/>
                  <a:gd name="connsiteX5" fmla="*/ 677863 w 3613150"/>
                  <a:gd name="connsiteY5" fmla="*/ 620713 h 1111250"/>
                  <a:gd name="connsiteX6" fmla="*/ 796925 w 3613150"/>
                  <a:gd name="connsiteY6" fmla="*/ 820737 h 1111250"/>
                  <a:gd name="connsiteX7" fmla="*/ 919162 w 3613150"/>
                  <a:gd name="connsiteY7" fmla="*/ 909637 h 1111250"/>
                  <a:gd name="connsiteX8" fmla="*/ 1116013 w 3613150"/>
                  <a:gd name="connsiteY8" fmla="*/ 1012826 h 1111250"/>
                  <a:gd name="connsiteX9" fmla="*/ 1475904 w 3613150"/>
                  <a:gd name="connsiteY9" fmla="*/ 765175 h 1111250"/>
                  <a:gd name="connsiteX10" fmla="*/ 1682751 w 3613150"/>
                  <a:gd name="connsiteY10" fmla="*/ 931862 h 1111250"/>
                  <a:gd name="connsiteX11" fmla="*/ 1890712 w 3613150"/>
                  <a:gd name="connsiteY11" fmla="*/ 1022350 h 1111250"/>
                  <a:gd name="connsiteX12" fmla="*/ 1987550 w 3613150"/>
                  <a:gd name="connsiteY12" fmla="*/ 1111250 h 1111250"/>
                  <a:gd name="connsiteX13" fmla="*/ 2349500 w 3613150"/>
                  <a:gd name="connsiteY13" fmla="*/ 1022350 h 1111250"/>
                  <a:gd name="connsiteX14" fmla="*/ 2736850 w 3613150"/>
                  <a:gd name="connsiteY14" fmla="*/ 914400 h 1111250"/>
                  <a:gd name="connsiteX15" fmla="*/ 3003550 w 3613150"/>
                  <a:gd name="connsiteY15" fmla="*/ 755650 h 1111250"/>
                  <a:gd name="connsiteX16" fmla="*/ 3257550 w 3613150"/>
                  <a:gd name="connsiteY16" fmla="*/ 546100 h 1111250"/>
                  <a:gd name="connsiteX17" fmla="*/ 3454400 w 3613150"/>
                  <a:gd name="connsiteY17" fmla="*/ 298450 h 1111250"/>
                  <a:gd name="connsiteX18" fmla="*/ 3613150 w 3613150"/>
                  <a:gd name="connsiteY18" fmla="*/ 0 h 1111250"/>
                  <a:gd name="connsiteX19" fmla="*/ 3613150 w 3613150"/>
                  <a:gd name="connsiteY19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413867 w 3613150"/>
                  <a:gd name="connsiteY3" fmla="*/ 417513 h 1111250"/>
                  <a:gd name="connsiteX4" fmla="*/ 611188 w 3613150"/>
                  <a:gd name="connsiteY4" fmla="*/ 487362 h 1111250"/>
                  <a:gd name="connsiteX5" fmla="*/ 677863 w 3613150"/>
                  <a:gd name="connsiteY5" fmla="*/ 620713 h 1111250"/>
                  <a:gd name="connsiteX6" fmla="*/ 796925 w 3613150"/>
                  <a:gd name="connsiteY6" fmla="*/ 820737 h 1111250"/>
                  <a:gd name="connsiteX7" fmla="*/ 919162 w 3613150"/>
                  <a:gd name="connsiteY7" fmla="*/ 909637 h 1111250"/>
                  <a:gd name="connsiteX8" fmla="*/ 1116013 w 3613150"/>
                  <a:gd name="connsiteY8" fmla="*/ 1012826 h 1111250"/>
                  <a:gd name="connsiteX9" fmla="*/ 1475904 w 3613150"/>
                  <a:gd name="connsiteY9" fmla="*/ 765175 h 1111250"/>
                  <a:gd name="connsiteX10" fmla="*/ 1682751 w 3613150"/>
                  <a:gd name="connsiteY10" fmla="*/ 931862 h 1111250"/>
                  <a:gd name="connsiteX11" fmla="*/ 1890712 w 3613150"/>
                  <a:gd name="connsiteY11" fmla="*/ 1022350 h 1111250"/>
                  <a:gd name="connsiteX12" fmla="*/ 1987550 w 3613150"/>
                  <a:gd name="connsiteY12" fmla="*/ 1111250 h 1111250"/>
                  <a:gd name="connsiteX13" fmla="*/ 2349500 w 3613150"/>
                  <a:gd name="connsiteY13" fmla="*/ 1022350 h 1111250"/>
                  <a:gd name="connsiteX14" fmla="*/ 2736850 w 3613150"/>
                  <a:gd name="connsiteY14" fmla="*/ 914400 h 1111250"/>
                  <a:gd name="connsiteX15" fmla="*/ 3003550 w 3613150"/>
                  <a:gd name="connsiteY15" fmla="*/ 755650 h 1111250"/>
                  <a:gd name="connsiteX16" fmla="*/ 3257550 w 3613150"/>
                  <a:gd name="connsiteY16" fmla="*/ 546100 h 1111250"/>
                  <a:gd name="connsiteX17" fmla="*/ 3454400 w 3613150"/>
                  <a:gd name="connsiteY17" fmla="*/ 298450 h 1111250"/>
                  <a:gd name="connsiteX18" fmla="*/ 3613150 w 3613150"/>
                  <a:gd name="connsiteY18" fmla="*/ 0 h 1111250"/>
                  <a:gd name="connsiteX19" fmla="*/ 3613150 w 3613150"/>
                  <a:gd name="connsiteY19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223367 w 3613150"/>
                  <a:gd name="connsiteY3" fmla="*/ 350838 h 1111250"/>
                  <a:gd name="connsiteX4" fmla="*/ 413867 w 3613150"/>
                  <a:gd name="connsiteY4" fmla="*/ 417513 h 1111250"/>
                  <a:gd name="connsiteX5" fmla="*/ 611188 w 3613150"/>
                  <a:gd name="connsiteY5" fmla="*/ 487362 h 1111250"/>
                  <a:gd name="connsiteX6" fmla="*/ 677863 w 3613150"/>
                  <a:gd name="connsiteY6" fmla="*/ 620713 h 1111250"/>
                  <a:gd name="connsiteX7" fmla="*/ 796925 w 3613150"/>
                  <a:gd name="connsiteY7" fmla="*/ 820737 h 1111250"/>
                  <a:gd name="connsiteX8" fmla="*/ 919162 w 3613150"/>
                  <a:gd name="connsiteY8" fmla="*/ 909637 h 1111250"/>
                  <a:gd name="connsiteX9" fmla="*/ 1116013 w 3613150"/>
                  <a:gd name="connsiteY9" fmla="*/ 1012826 h 1111250"/>
                  <a:gd name="connsiteX10" fmla="*/ 1475904 w 3613150"/>
                  <a:gd name="connsiteY10" fmla="*/ 765175 h 1111250"/>
                  <a:gd name="connsiteX11" fmla="*/ 1682751 w 3613150"/>
                  <a:gd name="connsiteY11" fmla="*/ 931862 h 1111250"/>
                  <a:gd name="connsiteX12" fmla="*/ 1890712 w 3613150"/>
                  <a:gd name="connsiteY12" fmla="*/ 1022350 h 1111250"/>
                  <a:gd name="connsiteX13" fmla="*/ 1987550 w 3613150"/>
                  <a:gd name="connsiteY13" fmla="*/ 1111250 h 1111250"/>
                  <a:gd name="connsiteX14" fmla="*/ 2349500 w 3613150"/>
                  <a:gd name="connsiteY14" fmla="*/ 1022350 h 1111250"/>
                  <a:gd name="connsiteX15" fmla="*/ 2736850 w 3613150"/>
                  <a:gd name="connsiteY15" fmla="*/ 914400 h 1111250"/>
                  <a:gd name="connsiteX16" fmla="*/ 3003550 w 3613150"/>
                  <a:gd name="connsiteY16" fmla="*/ 755650 h 1111250"/>
                  <a:gd name="connsiteX17" fmla="*/ 3257550 w 3613150"/>
                  <a:gd name="connsiteY17" fmla="*/ 546100 h 1111250"/>
                  <a:gd name="connsiteX18" fmla="*/ 3454400 w 3613150"/>
                  <a:gd name="connsiteY18" fmla="*/ 298450 h 1111250"/>
                  <a:gd name="connsiteX19" fmla="*/ 3613150 w 3613150"/>
                  <a:gd name="connsiteY19" fmla="*/ 0 h 1111250"/>
                  <a:gd name="connsiteX20" fmla="*/ 3613150 w 3613150"/>
                  <a:gd name="connsiteY20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223367 w 3613150"/>
                  <a:gd name="connsiteY3" fmla="*/ 350838 h 1111250"/>
                  <a:gd name="connsiteX4" fmla="*/ 428154 w 3613150"/>
                  <a:gd name="connsiteY4" fmla="*/ 388938 h 1111250"/>
                  <a:gd name="connsiteX5" fmla="*/ 611188 w 3613150"/>
                  <a:gd name="connsiteY5" fmla="*/ 487362 h 1111250"/>
                  <a:gd name="connsiteX6" fmla="*/ 677863 w 3613150"/>
                  <a:gd name="connsiteY6" fmla="*/ 620713 h 1111250"/>
                  <a:gd name="connsiteX7" fmla="*/ 796925 w 3613150"/>
                  <a:gd name="connsiteY7" fmla="*/ 820737 h 1111250"/>
                  <a:gd name="connsiteX8" fmla="*/ 919162 w 3613150"/>
                  <a:gd name="connsiteY8" fmla="*/ 909637 h 1111250"/>
                  <a:gd name="connsiteX9" fmla="*/ 1116013 w 3613150"/>
                  <a:gd name="connsiteY9" fmla="*/ 1012826 h 1111250"/>
                  <a:gd name="connsiteX10" fmla="*/ 1475904 w 3613150"/>
                  <a:gd name="connsiteY10" fmla="*/ 765175 h 1111250"/>
                  <a:gd name="connsiteX11" fmla="*/ 1682751 w 3613150"/>
                  <a:gd name="connsiteY11" fmla="*/ 931862 h 1111250"/>
                  <a:gd name="connsiteX12" fmla="*/ 1890712 w 3613150"/>
                  <a:gd name="connsiteY12" fmla="*/ 1022350 h 1111250"/>
                  <a:gd name="connsiteX13" fmla="*/ 1987550 w 3613150"/>
                  <a:gd name="connsiteY13" fmla="*/ 1111250 h 1111250"/>
                  <a:gd name="connsiteX14" fmla="*/ 2349500 w 3613150"/>
                  <a:gd name="connsiteY14" fmla="*/ 1022350 h 1111250"/>
                  <a:gd name="connsiteX15" fmla="*/ 2736850 w 3613150"/>
                  <a:gd name="connsiteY15" fmla="*/ 914400 h 1111250"/>
                  <a:gd name="connsiteX16" fmla="*/ 3003550 w 3613150"/>
                  <a:gd name="connsiteY16" fmla="*/ 755650 h 1111250"/>
                  <a:gd name="connsiteX17" fmla="*/ 3257550 w 3613150"/>
                  <a:gd name="connsiteY17" fmla="*/ 546100 h 1111250"/>
                  <a:gd name="connsiteX18" fmla="*/ 3454400 w 3613150"/>
                  <a:gd name="connsiteY18" fmla="*/ 298450 h 1111250"/>
                  <a:gd name="connsiteX19" fmla="*/ 3613150 w 3613150"/>
                  <a:gd name="connsiteY19" fmla="*/ 0 h 1111250"/>
                  <a:gd name="connsiteX20" fmla="*/ 3613150 w 3613150"/>
                  <a:gd name="connsiteY20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223367 w 3613150"/>
                  <a:gd name="connsiteY3" fmla="*/ 350838 h 1111250"/>
                  <a:gd name="connsiteX4" fmla="*/ 428154 w 3613150"/>
                  <a:gd name="connsiteY4" fmla="*/ 388938 h 1111250"/>
                  <a:gd name="connsiteX5" fmla="*/ 611188 w 3613150"/>
                  <a:gd name="connsiteY5" fmla="*/ 487362 h 1111250"/>
                  <a:gd name="connsiteX6" fmla="*/ 677863 w 3613150"/>
                  <a:gd name="connsiteY6" fmla="*/ 620713 h 1111250"/>
                  <a:gd name="connsiteX7" fmla="*/ 796925 w 3613150"/>
                  <a:gd name="connsiteY7" fmla="*/ 820737 h 1111250"/>
                  <a:gd name="connsiteX8" fmla="*/ 919162 w 3613150"/>
                  <a:gd name="connsiteY8" fmla="*/ 909637 h 1111250"/>
                  <a:gd name="connsiteX9" fmla="*/ 1116013 w 3613150"/>
                  <a:gd name="connsiteY9" fmla="*/ 1012826 h 1111250"/>
                  <a:gd name="connsiteX10" fmla="*/ 1475904 w 3613150"/>
                  <a:gd name="connsiteY10" fmla="*/ 765175 h 1111250"/>
                  <a:gd name="connsiteX11" fmla="*/ 1682751 w 3613150"/>
                  <a:gd name="connsiteY11" fmla="*/ 931862 h 1111250"/>
                  <a:gd name="connsiteX12" fmla="*/ 1890712 w 3613150"/>
                  <a:gd name="connsiteY12" fmla="*/ 1022350 h 1111250"/>
                  <a:gd name="connsiteX13" fmla="*/ 1987550 w 3613150"/>
                  <a:gd name="connsiteY13" fmla="*/ 1111250 h 1111250"/>
                  <a:gd name="connsiteX14" fmla="*/ 2349500 w 3613150"/>
                  <a:gd name="connsiteY14" fmla="*/ 1022350 h 1111250"/>
                  <a:gd name="connsiteX15" fmla="*/ 2736850 w 3613150"/>
                  <a:gd name="connsiteY15" fmla="*/ 914400 h 1111250"/>
                  <a:gd name="connsiteX16" fmla="*/ 3003550 w 3613150"/>
                  <a:gd name="connsiteY16" fmla="*/ 755650 h 1111250"/>
                  <a:gd name="connsiteX17" fmla="*/ 3257550 w 3613150"/>
                  <a:gd name="connsiteY17" fmla="*/ 546100 h 1111250"/>
                  <a:gd name="connsiteX18" fmla="*/ 3454400 w 3613150"/>
                  <a:gd name="connsiteY18" fmla="*/ 298450 h 1111250"/>
                  <a:gd name="connsiteX19" fmla="*/ 3613150 w 3613150"/>
                  <a:gd name="connsiteY19" fmla="*/ 0 h 1111250"/>
                  <a:gd name="connsiteX20" fmla="*/ 3613150 w 3613150"/>
                  <a:gd name="connsiteY20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223367 w 3613150"/>
                  <a:gd name="connsiteY3" fmla="*/ 350838 h 1111250"/>
                  <a:gd name="connsiteX4" fmla="*/ 428154 w 3613150"/>
                  <a:gd name="connsiteY4" fmla="*/ 388938 h 1111250"/>
                  <a:gd name="connsiteX5" fmla="*/ 611188 w 3613150"/>
                  <a:gd name="connsiteY5" fmla="*/ 487362 h 1111250"/>
                  <a:gd name="connsiteX6" fmla="*/ 677863 w 3613150"/>
                  <a:gd name="connsiteY6" fmla="*/ 620713 h 1111250"/>
                  <a:gd name="connsiteX7" fmla="*/ 796925 w 3613150"/>
                  <a:gd name="connsiteY7" fmla="*/ 820737 h 1111250"/>
                  <a:gd name="connsiteX8" fmla="*/ 919162 w 3613150"/>
                  <a:gd name="connsiteY8" fmla="*/ 909637 h 1111250"/>
                  <a:gd name="connsiteX9" fmla="*/ 1116013 w 3613150"/>
                  <a:gd name="connsiteY9" fmla="*/ 1012826 h 1111250"/>
                  <a:gd name="connsiteX10" fmla="*/ 1475904 w 3613150"/>
                  <a:gd name="connsiteY10" fmla="*/ 765175 h 1111250"/>
                  <a:gd name="connsiteX11" fmla="*/ 1682751 w 3613150"/>
                  <a:gd name="connsiteY11" fmla="*/ 931862 h 1111250"/>
                  <a:gd name="connsiteX12" fmla="*/ 1890712 w 3613150"/>
                  <a:gd name="connsiteY12" fmla="*/ 1022350 h 1111250"/>
                  <a:gd name="connsiteX13" fmla="*/ 1987550 w 3613150"/>
                  <a:gd name="connsiteY13" fmla="*/ 1111250 h 1111250"/>
                  <a:gd name="connsiteX14" fmla="*/ 2349500 w 3613150"/>
                  <a:gd name="connsiteY14" fmla="*/ 1022350 h 1111250"/>
                  <a:gd name="connsiteX15" fmla="*/ 2736850 w 3613150"/>
                  <a:gd name="connsiteY15" fmla="*/ 914400 h 1111250"/>
                  <a:gd name="connsiteX16" fmla="*/ 3003550 w 3613150"/>
                  <a:gd name="connsiteY16" fmla="*/ 755650 h 1111250"/>
                  <a:gd name="connsiteX17" fmla="*/ 3257550 w 3613150"/>
                  <a:gd name="connsiteY17" fmla="*/ 546100 h 1111250"/>
                  <a:gd name="connsiteX18" fmla="*/ 3454400 w 3613150"/>
                  <a:gd name="connsiteY18" fmla="*/ 298450 h 1111250"/>
                  <a:gd name="connsiteX19" fmla="*/ 3613150 w 3613150"/>
                  <a:gd name="connsiteY19" fmla="*/ 0 h 1111250"/>
                  <a:gd name="connsiteX20" fmla="*/ 3613150 w 3613150"/>
                  <a:gd name="connsiteY20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223367 w 3613150"/>
                  <a:gd name="connsiteY3" fmla="*/ 350838 h 1111250"/>
                  <a:gd name="connsiteX4" fmla="*/ 428154 w 3613150"/>
                  <a:gd name="connsiteY4" fmla="*/ 388938 h 1111250"/>
                  <a:gd name="connsiteX5" fmla="*/ 611188 w 3613150"/>
                  <a:gd name="connsiteY5" fmla="*/ 487362 h 1111250"/>
                  <a:gd name="connsiteX6" fmla="*/ 677863 w 3613150"/>
                  <a:gd name="connsiteY6" fmla="*/ 620713 h 1111250"/>
                  <a:gd name="connsiteX7" fmla="*/ 796925 w 3613150"/>
                  <a:gd name="connsiteY7" fmla="*/ 820737 h 1111250"/>
                  <a:gd name="connsiteX8" fmla="*/ 919162 w 3613150"/>
                  <a:gd name="connsiteY8" fmla="*/ 909637 h 1111250"/>
                  <a:gd name="connsiteX9" fmla="*/ 1116013 w 3613150"/>
                  <a:gd name="connsiteY9" fmla="*/ 1012826 h 1111250"/>
                  <a:gd name="connsiteX10" fmla="*/ 1475904 w 3613150"/>
                  <a:gd name="connsiteY10" fmla="*/ 765175 h 1111250"/>
                  <a:gd name="connsiteX11" fmla="*/ 1682751 w 3613150"/>
                  <a:gd name="connsiteY11" fmla="*/ 931862 h 1111250"/>
                  <a:gd name="connsiteX12" fmla="*/ 1890712 w 3613150"/>
                  <a:gd name="connsiteY12" fmla="*/ 1022350 h 1111250"/>
                  <a:gd name="connsiteX13" fmla="*/ 1987550 w 3613150"/>
                  <a:gd name="connsiteY13" fmla="*/ 1111250 h 1111250"/>
                  <a:gd name="connsiteX14" fmla="*/ 2349500 w 3613150"/>
                  <a:gd name="connsiteY14" fmla="*/ 1022350 h 1111250"/>
                  <a:gd name="connsiteX15" fmla="*/ 2736850 w 3613150"/>
                  <a:gd name="connsiteY15" fmla="*/ 914400 h 1111250"/>
                  <a:gd name="connsiteX16" fmla="*/ 3003550 w 3613150"/>
                  <a:gd name="connsiteY16" fmla="*/ 755650 h 1111250"/>
                  <a:gd name="connsiteX17" fmla="*/ 3257550 w 3613150"/>
                  <a:gd name="connsiteY17" fmla="*/ 546100 h 1111250"/>
                  <a:gd name="connsiteX18" fmla="*/ 3454400 w 3613150"/>
                  <a:gd name="connsiteY18" fmla="*/ 298450 h 1111250"/>
                  <a:gd name="connsiteX19" fmla="*/ 3613150 w 3613150"/>
                  <a:gd name="connsiteY19" fmla="*/ 0 h 1111250"/>
                  <a:gd name="connsiteX20" fmla="*/ 3613150 w 3613150"/>
                  <a:gd name="connsiteY20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60350 w 3613150"/>
                  <a:gd name="connsiteY2" fmla="*/ 736600 h 1111250"/>
                  <a:gd name="connsiteX3" fmla="*/ 156692 w 3613150"/>
                  <a:gd name="connsiteY3" fmla="*/ 431800 h 1111250"/>
                  <a:gd name="connsiteX4" fmla="*/ 223367 w 3613150"/>
                  <a:gd name="connsiteY4" fmla="*/ 350838 h 1111250"/>
                  <a:gd name="connsiteX5" fmla="*/ 428154 w 3613150"/>
                  <a:gd name="connsiteY5" fmla="*/ 388938 h 1111250"/>
                  <a:gd name="connsiteX6" fmla="*/ 611188 w 3613150"/>
                  <a:gd name="connsiteY6" fmla="*/ 487362 h 1111250"/>
                  <a:gd name="connsiteX7" fmla="*/ 677863 w 3613150"/>
                  <a:gd name="connsiteY7" fmla="*/ 620713 h 1111250"/>
                  <a:gd name="connsiteX8" fmla="*/ 796925 w 3613150"/>
                  <a:gd name="connsiteY8" fmla="*/ 820737 h 1111250"/>
                  <a:gd name="connsiteX9" fmla="*/ 919162 w 3613150"/>
                  <a:gd name="connsiteY9" fmla="*/ 909637 h 1111250"/>
                  <a:gd name="connsiteX10" fmla="*/ 1116013 w 3613150"/>
                  <a:gd name="connsiteY10" fmla="*/ 1012826 h 1111250"/>
                  <a:gd name="connsiteX11" fmla="*/ 1475904 w 3613150"/>
                  <a:gd name="connsiteY11" fmla="*/ 765175 h 1111250"/>
                  <a:gd name="connsiteX12" fmla="*/ 1682751 w 3613150"/>
                  <a:gd name="connsiteY12" fmla="*/ 931862 h 1111250"/>
                  <a:gd name="connsiteX13" fmla="*/ 1890712 w 3613150"/>
                  <a:gd name="connsiteY13" fmla="*/ 1022350 h 1111250"/>
                  <a:gd name="connsiteX14" fmla="*/ 1987550 w 3613150"/>
                  <a:gd name="connsiteY14" fmla="*/ 1111250 h 1111250"/>
                  <a:gd name="connsiteX15" fmla="*/ 2349500 w 3613150"/>
                  <a:gd name="connsiteY15" fmla="*/ 1022350 h 1111250"/>
                  <a:gd name="connsiteX16" fmla="*/ 2736850 w 3613150"/>
                  <a:gd name="connsiteY16" fmla="*/ 914400 h 1111250"/>
                  <a:gd name="connsiteX17" fmla="*/ 3003550 w 3613150"/>
                  <a:gd name="connsiteY17" fmla="*/ 755650 h 1111250"/>
                  <a:gd name="connsiteX18" fmla="*/ 3257550 w 3613150"/>
                  <a:gd name="connsiteY18" fmla="*/ 546100 h 1111250"/>
                  <a:gd name="connsiteX19" fmla="*/ 3454400 w 3613150"/>
                  <a:gd name="connsiteY19" fmla="*/ 298450 h 1111250"/>
                  <a:gd name="connsiteX20" fmla="*/ 3613150 w 3613150"/>
                  <a:gd name="connsiteY20" fmla="*/ 0 h 1111250"/>
                  <a:gd name="connsiteX21" fmla="*/ 3613150 w 3613150"/>
                  <a:gd name="connsiteY21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27012 w 3613150"/>
                  <a:gd name="connsiteY2" fmla="*/ 650875 h 1111250"/>
                  <a:gd name="connsiteX3" fmla="*/ 156692 w 3613150"/>
                  <a:gd name="connsiteY3" fmla="*/ 431800 h 1111250"/>
                  <a:gd name="connsiteX4" fmla="*/ 223367 w 3613150"/>
                  <a:gd name="connsiteY4" fmla="*/ 350838 h 1111250"/>
                  <a:gd name="connsiteX5" fmla="*/ 428154 w 3613150"/>
                  <a:gd name="connsiteY5" fmla="*/ 388938 h 1111250"/>
                  <a:gd name="connsiteX6" fmla="*/ 611188 w 3613150"/>
                  <a:gd name="connsiteY6" fmla="*/ 487362 h 1111250"/>
                  <a:gd name="connsiteX7" fmla="*/ 677863 w 3613150"/>
                  <a:gd name="connsiteY7" fmla="*/ 620713 h 1111250"/>
                  <a:gd name="connsiteX8" fmla="*/ 796925 w 3613150"/>
                  <a:gd name="connsiteY8" fmla="*/ 820737 h 1111250"/>
                  <a:gd name="connsiteX9" fmla="*/ 919162 w 3613150"/>
                  <a:gd name="connsiteY9" fmla="*/ 909637 h 1111250"/>
                  <a:gd name="connsiteX10" fmla="*/ 1116013 w 3613150"/>
                  <a:gd name="connsiteY10" fmla="*/ 1012826 h 1111250"/>
                  <a:gd name="connsiteX11" fmla="*/ 1475904 w 3613150"/>
                  <a:gd name="connsiteY11" fmla="*/ 765175 h 1111250"/>
                  <a:gd name="connsiteX12" fmla="*/ 1682751 w 3613150"/>
                  <a:gd name="connsiteY12" fmla="*/ 931862 h 1111250"/>
                  <a:gd name="connsiteX13" fmla="*/ 1890712 w 3613150"/>
                  <a:gd name="connsiteY13" fmla="*/ 1022350 h 1111250"/>
                  <a:gd name="connsiteX14" fmla="*/ 1987550 w 3613150"/>
                  <a:gd name="connsiteY14" fmla="*/ 1111250 h 1111250"/>
                  <a:gd name="connsiteX15" fmla="*/ 2349500 w 3613150"/>
                  <a:gd name="connsiteY15" fmla="*/ 1022350 h 1111250"/>
                  <a:gd name="connsiteX16" fmla="*/ 2736850 w 3613150"/>
                  <a:gd name="connsiteY16" fmla="*/ 914400 h 1111250"/>
                  <a:gd name="connsiteX17" fmla="*/ 3003550 w 3613150"/>
                  <a:gd name="connsiteY17" fmla="*/ 755650 h 1111250"/>
                  <a:gd name="connsiteX18" fmla="*/ 3257550 w 3613150"/>
                  <a:gd name="connsiteY18" fmla="*/ 546100 h 1111250"/>
                  <a:gd name="connsiteX19" fmla="*/ 3454400 w 3613150"/>
                  <a:gd name="connsiteY19" fmla="*/ 298450 h 1111250"/>
                  <a:gd name="connsiteX20" fmla="*/ 3613150 w 3613150"/>
                  <a:gd name="connsiteY20" fmla="*/ 0 h 1111250"/>
                  <a:gd name="connsiteX21" fmla="*/ 3613150 w 3613150"/>
                  <a:gd name="connsiteY21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27012 w 3613150"/>
                  <a:gd name="connsiteY2" fmla="*/ 650875 h 1111250"/>
                  <a:gd name="connsiteX3" fmla="*/ 156692 w 3613150"/>
                  <a:gd name="connsiteY3" fmla="*/ 431800 h 1111250"/>
                  <a:gd name="connsiteX4" fmla="*/ 223367 w 3613150"/>
                  <a:gd name="connsiteY4" fmla="*/ 350838 h 1111250"/>
                  <a:gd name="connsiteX5" fmla="*/ 428154 w 3613150"/>
                  <a:gd name="connsiteY5" fmla="*/ 388938 h 1111250"/>
                  <a:gd name="connsiteX6" fmla="*/ 611188 w 3613150"/>
                  <a:gd name="connsiteY6" fmla="*/ 487362 h 1111250"/>
                  <a:gd name="connsiteX7" fmla="*/ 677863 w 3613150"/>
                  <a:gd name="connsiteY7" fmla="*/ 620713 h 1111250"/>
                  <a:gd name="connsiteX8" fmla="*/ 796925 w 3613150"/>
                  <a:gd name="connsiteY8" fmla="*/ 820737 h 1111250"/>
                  <a:gd name="connsiteX9" fmla="*/ 919162 w 3613150"/>
                  <a:gd name="connsiteY9" fmla="*/ 909637 h 1111250"/>
                  <a:gd name="connsiteX10" fmla="*/ 1116013 w 3613150"/>
                  <a:gd name="connsiteY10" fmla="*/ 1012826 h 1111250"/>
                  <a:gd name="connsiteX11" fmla="*/ 1475904 w 3613150"/>
                  <a:gd name="connsiteY11" fmla="*/ 765175 h 1111250"/>
                  <a:gd name="connsiteX12" fmla="*/ 1682751 w 3613150"/>
                  <a:gd name="connsiteY12" fmla="*/ 931862 h 1111250"/>
                  <a:gd name="connsiteX13" fmla="*/ 1890712 w 3613150"/>
                  <a:gd name="connsiteY13" fmla="*/ 1022350 h 1111250"/>
                  <a:gd name="connsiteX14" fmla="*/ 1987550 w 3613150"/>
                  <a:gd name="connsiteY14" fmla="*/ 1111250 h 1111250"/>
                  <a:gd name="connsiteX15" fmla="*/ 2349500 w 3613150"/>
                  <a:gd name="connsiteY15" fmla="*/ 1022350 h 1111250"/>
                  <a:gd name="connsiteX16" fmla="*/ 2736850 w 3613150"/>
                  <a:gd name="connsiteY16" fmla="*/ 914400 h 1111250"/>
                  <a:gd name="connsiteX17" fmla="*/ 3003550 w 3613150"/>
                  <a:gd name="connsiteY17" fmla="*/ 755650 h 1111250"/>
                  <a:gd name="connsiteX18" fmla="*/ 3257550 w 3613150"/>
                  <a:gd name="connsiteY18" fmla="*/ 546100 h 1111250"/>
                  <a:gd name="connsiteX19" fmla="*/ 3454400 w 3613150"/>
                  <a:gd name="connsiteY19" fmla="*/ 298450 h 1111250"/>
                  <a:gd name="connsiteX20" fmla="*/ 3613150 w 3613150"/>
                  <a:gd name="connsiteY20" fmla="*/ 0 h 1111250"/>
                  <a:gd name="connsiteX21" fmla="*/ 3613150 w 3613150"/>
                  <a:gd name="connsiteY21" fmla="*/ 0 h 1111250"/>
                  <a:gd name="connsiteX0" fmla="*/ 0 w 3613150"/>
                  <a:gd name="connsiteY0" fmla="*/ 1041400 h 1111250"/>
                  <a:gd name="connsiteX1" fmla="*/ 146050 w 3613150"/>
                  <a:gd name="connsiteY1" fmla="*/ 838200 h 1111250"/>
                  <a:gd name="connsiteX2" fmla="*/ 227012 w 3613150"/>
                  <a:gd name="connsiteY2" fmla="*/ 650875 h 1111250"/>
                  <a:gd name="connsiteX3" fmla="*/ 156692 w 3613150"/>
                  <a:gd name="connsiteY3" fmla="*/ 431800 h 1111250"/>
                  <a:gd name="connsiteX4" fmla="*/ 223367 w 3613150"/>
                  <a:gd name="connsiteY4" fmla="*/ 350838 h 1111250"/>
                  <a:gd name="connsiteX5" fmla="*/ 428154 w 3613150"/>
                  <a:gd name="connsiteY5" fmla="*/ 388938 h 1111250"/>
                  <a:gd name="connsiteX6" fmla="*/ 611188 w 3613150"/>
                  <a:gd name="connsiteY6" fmla="*/ 487362 h 1111250"/>
                  <a:gd name="connsiteX7" fmla="*/ 677863 w 3613150"/>
                  <a:gd name="connsiteY7" fmla="*/ 620713 h 1111250"/>
                  <a:gd name="connsiteX8" fmla="*/ 796925 w 3613150"/>
                  <a:gd name="connsiteY8" fmla="*/ 820737 h 1111250"/>
                  <a:gd name="connsiteX9" fmla="*/ 919162 w 3613150"/>
                  <a:gd name="connsiteY9" fmla="*/ 909637 h 1111250"/>
                  <a:gd name="connsiteX10" fmla="*/ 1116013 w 3613150"/>
                  <a:gd name="connsiteY10" fmla="*/ 1012826 h 1111250"/>
                  <a:gd name="connsiteX11" fmla="*/ 1475904 w 3613150"/>
                  <a:gd name="connsiteY11" fmla="*/ 765175 h 1111250"/>
                  <a:gd name="connsiteX12" fmla="*/ 1682751 w 3613150"/>
                  <a:gd name="connsiteY12" fmla="*/ 931862 h 1111250"/>
                  <a:gd name="connsiteX13" fmla="*/ 1890712 w 3613150"/>
                  <a:gd name="connsiteY13" fmla="*/ 1022350 h 1111250"/>
                  <a:gd name="connsiteX14" fmla="*/ 1987550 w 3613150"/>
                  <a:gd name="connsiteY14" fmla="*/ 1111250 h 1111250"/>
                  <a:gd name="connsiteX15" fmla="*/ 2349500 w 3613150"/>
                  <a:gd name="connsiteY15" fmla="*/ 1022350 h 1111250"/>
                  <a:gd name="connsiteX16" fmla="*/ 2736850 w 3613150"/>
                  <a:gd name="connsiteY16" fmla="*/ 914400 h 1111250"/>
                  <a:gd name="connsiteX17" fmla="*/ 3003550 w 3613150"/>
                  <a:gd name="connsiteY17" fmla="*/ 755650 h 1111250"/>
                  <a:gd name="connsiteX18" fmla="*/ 3257550 w 3613150"/>
                  <a:gd name="connsiteY18" fmla="*/ 546100 h 1111250"/>
                  <a:gd name="connsiteX19" fmla="*/ 3454400 w 3613150"/>
                  <a:gd name="connsiteY19" fmla="*/ 298450 h 1111250"/>
                  <a:gd name="connsiteX20" fmla="*/ 3613150 w 3613150"/>
                  <a:gd name="connsiteY20" fmla="*/ 0 h 1111250"/>
                  <a:gd name="connsiteX21" fmla="*/ 3613150 w 3613150"/>
                  <a:gd name="connsiteY21" fmla="*/ 0 h 1111250"/>
                  <a:gd name="connsiteX0" fmla="*/ 0 w 3613150"/>
                  <a:gd name="connsiteY0" fmla="*/ 1041400 h 1111250"/>
                  <a:gd name="connsiteX1" fmla="*/ 122238 w 3613150"/>
                  <a:gd name="connsiteY1" fmla="*/ 838200 h 1111250"/>
                  <a:gd name="connsiteX2" fmla="*/ 227012 w 3613150"/>
                  <a:gd name="connsiteY2" fmla="*/ 650875 h 1111250"/>
                  <a:gd name="connsiteX3" fmla="*/ 156692 w 3613150"/>
                  <a:gd name="connsiteY3" fmla="*/ 431800 h 1111250"/>
                  <a:gd name="connsiteX4" fmla="*/ 223367 w 3613150"/>
                  <a:gd name="connsiteY4" fmla="*/ 350838 h 1111250"/>
                  <a:gd name="connsiteX5" fmla="*/ 428154 w 3613150"/>
                  <a:gd name="connsiteY5" fmla="*/ 388938 h 1111250"/>
                  <a:gd name="connsiteX6" fmla="*/ 611188 w 3613150"/>
                  <a:gd name="connsiteY6" fmla="*/ 487362 h 1111250"/>
                  <a:gd name="connsiteX7" fmla="*/ 677863 w 3613150"/>
                  <a:gd name="connsiteY7" fmla="*/ 620713 h 1111250"/>
                  <a:gd name="connsiteX8" fmla="*/ 796925 w 3613150"/>
                  <a:gd name="connsiteY8" fmla="*/ 820737 h 1111250"/>
                  <a:gd name="connsiteX9" fmla="*/ 919162 w 3613150"/>
                  <a:gd name="connsiteY9" fmla="*/ 909637 h 1111250"/>
                  <a:gd name="connsiteX10" fmla="*/ 1116013 w 3613150"/>
                  <a:gd name="connsiteY10" fmla="*/ 1012826 h 1111250"/>
                  <a:gd name="connsiteX11" fmla="*/ 1475904 w 3613150"/>
                  <a:gd name="connsiteY11" fmla="*/ 765175 h 1111250"/>
                  <a:gd name="connsiteX12" fmla="*/ 1682751 w 3613150"/>
                  <a:gd name="connsiteY12" fmla="*/ 931862 h 1111250"/>
                  <a:gd name="connsiteX13" fmla="*/ 1890712 w 3613150"/>
                  <a:gd name="connsiteY13" fmla="*/ 1022350 h 1111250"/>
                  <a:gd name="connsiteX14" fmla="*/ 1987550 w 3613150"/>
                  <a:gd name="connsiteY14" fmla="*/ 1111250 h 1111250"/>
                  <a:gd name="connsiteX15" fmla="*/ 2349500 w 3613150"/>
                  <a:gd name="connsiteY15" fmla="*/ 1022350 h 1111250"/>
                  <a:gd name="connsiteX16" fmla="*/ 2736850 w 3613150"/>
                  <a:gd name="connsiteY16" fmla="*/ 914400 h 1111250"/>
                  <a:gd name="connsiteX17" fmla="*/ 3003550 w 3613150"/>
                  <a:gd name="connsiteY17" fmla="*/ 755650 h 1111250"/>
                  <a:gd name="connsiteX18" fmla="*/ 3257550 w 3613150"/>
                  <a:gd name="connsiteY18" fmla="*/ 546100 h 1111250"/>
                  <a:gd name="connsiteX19" fmla="*/ 3454400 w 3613150"/>
                  <a:gd name="connsiteY19" fmla="*/ 298450 h 1111250"/>
                  <a:gd name="connsiteX20" fmla="*/ 3613150 w 3613150"/>
                  <a:gd name="connsiteY20" fmla="*/ 0 h 1111250"/>
                  <a:gd name="connsiteX21" fmla="*/ 3613150 w 3613150"/>
                  <a:gd name="connsiteY21" fmla="*/ 0 h 1111250"/>
                  <a:gd name="connsiteX0" fmla="*/ 0 w 3617913"/>
                  <a:gd name="connsiteY0" fmla="*/ 989012 h 1111250"/>
                  <a:gd name="connsiteX1" fmla="*/ 127001 w 3617913"/>
                  <a:gd name="connsiteY1" fmla="*/ 838200 h 1111250"/>
                  <a:gd name="connsiteX2" fmla="*/ 231775 w 3617913"/>
                  <a:gd name="connsiteY2" fmla="*/ 650875 h 1111250"/>
                  <a:gd name="connsiteX3" fmla="*/ 161455 w 3617913"/>
                  <a:gd name="connsiteY3" fmla="*/ 431800 h 1111250"/>
                  <a:gd name="connsiteX4" fmla="*/ 228130 w 3617913"/>
                  <a:gd name="connsiteY4" fmla="*/ 350838 h 1111250"/>
                  <a:gd name="connsiteX5" fmla="*/ 432917 w 3617913"/>
                  <a:gd name="connsiteY5" fmla="*/ 388938 h 1111250"/>
                  <a:gd name="connsiteX6" fmla="*/ 615951 w 3617913"/>
                  <a:gd name="connsiteY6" fmla="*/ 487362 h 1111250"/>
                  <a:gd name="connsiteX7" fmla="*/ 682626 w 3617913"/>
                  <a:gd name="connsiteY7" fmla="*/ 620713 h 1111250"/>
                  <a:gd name="connsiteX8" fmla="*/ 801688 w 3617913"/>
                  <a:gd name="connsiteY8" fmla="*/ 820737 h 1111250"/>
                  <a:gd name="connsiteX9" fmla="*/ 923925 w 3617913"/>
                  <a:gd name="connsiteY9" fmla="*/ 909637 h 1111250"/>
                  <a:gd name="connsiteX10" fmla="*/ 1120776 w 3617913"/>
                  <a:gd name="connsiteY10" fmla="*/ 1012826 h 1111250"/>
                  <a:gd name="connsiteX11" fmla="*/ 1480667 w 3617913"/>
                  <a:gd name="connsiteY11" fmla="*/ 765175 h 1111250"/>
                  <a:gd name="connsiteX12" fmla="*/ 1687514 w 3617913"/>
                  <a:gd name="connsiteY12" fmla="*/ 931862 h 1111250"/>
                  <a:gd name="connsiteX13" fmla="*/ 1895475 w 3617913"/>
                  <a:gd name="connsiteY13" fmla="*/ 1022350 h 1111250"/>
                  <a:gd name="connsiteX14" fmla="*/ 1992313 w 3617913"/>
                  <a:gd name="connsiteY14" fmla="*/ 1111250 h 1111250"/>
                  <a:gd name="connsiteX15" fmla="*/ 2354263 w 3617913"/>
                  <a:gd name="connsiteY15" fmla="*/ 1022350 h 1111250"/>
                  <a:gd name="connsiteX16" fmla="*/ 2741613 w 3617913"/>
                  <a:gd name="connsiteY16" fmla="*/ 914400 h 1111250"/>
                  <a:gd name="connsiteX17" fmla="*/ 3008313 w 3617913"/>
                  <a:gd name="connsiteY17" fmla="*/ 755650 h 1111250"/>
                  <a:gd name="connsiteX18" fmla="*/ 3262313 w 3617913"/>
                  <a:gd name="connsiteY18" fmla="*/ 546100 h 1111250"/>
                  <a:gd name="connsiteX19" fmla="*/ 3459163 w 3617913"/>
                  <a:gd name="connsiteY19" fmla="*/ 298450 h 1111250"/>
                  <a:gd name="connsiteX20" fmla="*/ 3617913 w 3617913"/>
                  <a:gd name="connsiteY20" fmla="*/ 0 h 1111250"/>
                  <a:gd name="connsiteX21" fmla="*/ 3617913 w 3617913"/>
                  <a:gd name="connsiteY21" fmla="*/ 0 h 1111250"/>
                  <a:gd name="connsiteX0" fmla="*/ 0 w 3617913"/>
                  <a:gd name="connsiteY0" fmla="*/ 1022349 h 1111250"/>
                  <a:gd name="connsiteX1" fmla="*/ 127001 w 3617913"/>
                  <a:gd name="connsiteY1" fmla="*/ 838200 h 1111250"/>
                  <a:gd name="connsiteX2" fmla="*/ 231775 w 3617913"/>
                  <a:gd name="connsiteY2" fmla="*/ 650875 h 1111250"/>
                  <a:gd name="connsiteX3" fmla="*/ 161455 w 3617913"/>
                  <a:gd name="connsiteY3" fmla="*/ 431800 h 1111250"/>
                  <a:gd name="connsiteX4" fmla="*/ 228130 w 3617913"/>
                  <a:gd name="connsiteY4" fmla="*/ 350838 h 1111250"/>
                  <a:gd name="connsiteX5" fmla="*/ 432917 w 3617913"/>
                  <a:gd name="connsiteY5" fmla="*/ 388938 h 1111250"/>
                  <a:gd name="connsiteX6" fmla="*/ 615951 w 3617913"/>
                  <a:gd name="connsiteY6" fmla="*/ 487362 h 1111250"/>
                  <a:gd name="connsiteX7" fmla="*/ 682626 w 3617913"/>
                  <a:gd name="connsiteY7" fmla="*/ 620713 h 1111250"/>
                  <a:gd name="connsiteX8" fmla="*/ 801688 w 3617913"/>
                  <a:gd name="connsiteY8" fmla="*/ 820737 h 1111250"/>
                  <a:gd name="connsiteX9" fmla="*/ 923925 w 3617913"/>
                  <a:gd name="connsiteY9" fmla="*/ 909637 h 1111250"/>
                  <a:gd name="connsiteX10" fmla="*/ 1120776 w 3617913"/>
                  <a:gd name="connsiteY10" fmla="*/ 1012826 h 1111250"/>
                  <a:gd name="connsiteX11" fmla="*/ 1480667 w 3617913"/>
                  <a:gd name="connsiteY11" fmla="*/ 765175 h 1111250"/>
                  <a:gd name="connsiteX12" fmla="*/ 1687514 w 3617913"/>
                  <a:gd name="connsiteY12" fmla="*/ 931862 h 1111250"/>
                  <a:gd name="connsiteX13" fmla="*/ 1895475 w 3617913"/>
                  <a:gd name="connsiteY13" fmla="*/ 1022350 h 1111250"/>
                  <a:gd name="connsiteX14" fmla="*/ 1992313 w 3617913"/>
                  <a:gd name="connsiteY14" fmla="*/ 1111250 h 1111250"/>
                  <a:gd name="connsiteX15" fmla="*/ 2354263 w 3617913"/>
                  <a:gd name="connsiteY15" fmla="*/ 1022350 h 1111250"/>
                  <a:gd name="connsiteX16" fmla="*/ 2741613 w 3617913"/>
                  <a:gd name="connsiteY16" fmla="*/ 914400 h 1111250"/>
                  <a:gd name="connsiteX17" fmla="*/ 3008313 w 3617913"/>
                  <a:gd name="connsiteY17" fmla="*/ 755650 h 1111250"/>
                  <a:gd name="connsiteX18" fmla="*/ 3262313 w 3617913"/>
                  <a:gd name="connsiteY18" fmla="*/ 546100 h 1111250"/>
                  <a:gd name="connsiteX19" fmla="*/ 3459163 w 3617913"/>
                  <a:gd name="connsiteY19" fmla="*/ 298450 h 1111250"/>
                  <a:gd name="connsiteX20" fmla="*/ 3617913 w 3617913"/>
                  <a:gd name="connsiteY20" fmla="*/ 0 h 1111250"/>
                  <a:gd name="connsiteX21" fmla="*/ 3617913 w 3617913"/>
                  <a:gd name="connsiteY21" fmla="*/ 0 h 111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17913" h="1111250">
                    <a:moveTo>
                      <a:pt x="0" y="1022349"/>
                    </a:moveTo>
                    <a:cubicBezTo>
                      <a:pt x="51329" y="946149"/>
                      <a:pt x="88372" y="900112"/>
                      <a:pt x="127001" y="838200"/>
                    </a:cubicBezTo>
                    <a:cubicBezTo>
                      <a:pt x="165630" y="776288"/>
                      <a:pt x="226033" y="718608"/>
                      <a:pt x="231775" y="650875"/>
                    </a:cubicBezTo>
                    <a:cubicBezTo>
                      <a:pt x="237517" y="583142"/>
                      <a:pt x="167619" y="496094"/>
                      <a:pt x="161455" y="431800"/>
                    </a:cubicBezTo>
                    <a:cubicBezTo>
                      <a:pt x="155291" y="367506"/>
                      <a:pt x="194793" y="363538"/>
                      <a:pt x="228130" y="350838"/>
                    </a:cubicBezTo>
                    <a:cubicBezTo>
                      <a:pt x="261468" y="338138"/>
                      <a:pt x="324623" y="348721"/>
                      <a:pt x="432917" y="388938"/>
                    </a:cubicBezTo>
                    <a:cubicBezTo>
                      <a:pt x="526923" y="424392"/>
                      <a:pt x="574333" y="448733"/>
                      <a:pt x="615951" y="487362"/>
                    </a:cubicBezTo>
                    <a:cubicBezTo>
                      <a:pt x="657569" y="525991"/>
                      <a:pt x="651670" y="565151"/>
                      <a:pt x="682626" y="620713"/>
                    </a:cubicBezTo>
                    <a:cubicBezTo>
                      <a:pt x="713582" y="676275"/>
                      <a:pt x="761471" y="772583"/>
                      <a:pt x="801688" y="820737"/>
                    </a:cubicBezTo>
                    <a:cubicBezTo>
                      <a:pt x="841905" y="868891"/>
                      <a:pt x="870744" y="877622"/>
                      <a:pt x="923925" y="909637"/>
                    </a:cubicBezTo>
                    <a:cubicBezTo>
                      <a:pt x="977106" y="941652"/>
                      <a:pt x="1027986" y="1036903"/>
                      <a:pt x="1120776" y="1012826"/>
                    </a:cubicBezTo>
                    <a:cubicBezTo>
                      <a:pt x="1213566" y="988749"/>
                      <a:pt x="1395736" y="785019"/>
                      <a:pt x="1480667" y="765175"/>
                    </a:cubicBezTo>
                    <a:cubicBezTo>
                      <a:pt x="1565598" y="745331"/>
                      <a:pt x="1618379" y="889000"/>
                      <a:pt x="1687514" y="931862"/>
                    </a:cubicBezTo>
                    <a:cubicBezTo>
                      <a:pt x="1756649" y="974725"/>
                      <a:pt x="1844675" y="992452"/>
                      <a:pt x="1895475" y="1022350"/>
                    </a:cubicBezTo>
                    <a:cubicBezTo>
                      <a:pt x="1946275" y="1052248"/>
                      <a:pt x="1915848" y="1111250"/>
                      <a:pt x="1992313" y="1111250"/>
                    </a:cubicBezTo>
                    <a:cubicBezTo>
                      <a:pt x="2068778" y="1111250"/>
                      <a:pt x="2229380" y="1055158"/>
                      <a:pt x="2354263" y="1022350"/>
                    </a:cubicBezTo>
                    <a:cubicBezTo>
                      <a:pt x="2479146" y="989542"/>
                      <a:pt x="2632605" y="958850"/>
                      <a:pt x="2741613" y="914400"/>
                    </a:cubicBezTo>
                    <a:cubicBezTo>
                      <a:pt x="2850621" y="869950"/>
                      <a:pt x="2921530" y="817033"/>
                      <a:pt x="3008313" y="755650"/>
                    </a:cubicBezTo>
                    <a:cubicBezTo>
                      <a:pt x="3095096" y="694267"/>
                      <a:pt x="3187171" y="622300"/>
                      <a:pt x="3262313" y="546100"/>
                    </a:cubicBezTo>
                    <a:cubicBezTo>
                      <a:pt x="3337455" y="469900"/>
                      <a:pt x="3399896" y="389467"/>
                      <a:pt x="3459163" y="298450"/>
                    </a:cubicBezTo>
                    <a:cubicBezTo>
                      <a:pt x="3518430" y="207433"/>
                      <a:pt x="3617913" y="0"/>
                      <a:pt x="3617913" y="0"/>
                    </a:cubicBezTo>
                    <a:lnTo>
                      <a:pt x="3617913" y="0"/>
                    </a:lnTo>
                  </a:path>
                </a:pathLst>
              </a:custGeom>
              <a:noFill/>
              <a:ln w="57150" cap="sq">
                <a:solidFill>
                  <a:schemeClr val="accent6">
                    <a:lumMod val="60000"/>
                    <a:lumOff val="40000"/>
                  </a:schemeClr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144" name="143 Forma libre"/>
              <p:cNvSpPr/>
              <p:nvPr/>
            </p:nvSpPr>
            <p:spPr>
              <a:xfrm>
                <a:off x="3622675" y="1187312"/>
                <a:ext cx="3182072" cy="1295538"/>
              </a:xfrm>
              <a:custGeom>
                <a:avLst/>
                <a:gdLst>
                  <a:gd name="connsiteX0" fmla="*/ 0 w 3149600"/>
                  <a:gd name="connsiteY0" fmla="*/ 1270000 h 1270000"/>
                  <a:gd name="connsiteX1" fmla="*/ 114300 w 3149600"/>
                  <a:gd name="connsiteY1" fmla="*/ 1041400 h 1270000"/>
                  <a:gd name="connsiteX2" fmla="*/ 190500 w 3149600"/>
                  <a:gd name="connsiteY2" fmla="*/ 939800 h 1270000"/>
                  <a:gd name="connsiteX3" fmla="*/ 304800 w 3149600"/>
                  <a:gd name="connsiteY3" fmla="*/ 831850 h 1270000"/>
                  <a:gd name="connsiteX4" fmla="*/ 539750 w 3149600"/>
                  <a:gd name="connsiteY4" fmla="*/ 723900 h 1270000"/>
                  <a:gd name="connsiteX5" fmla="*/ 806450 w 3149600"/>
                  <a:gd name="connsiteY5" fmla="*/ 635000 h 1270000"/>
                  <a:gd name="connsiteX6" fmla="*/ 984250 w 3149600"/>
                  <a:gd name="connsiteY6" fmla="*/ 590550 h 1270000"/>
                  <a:gd name="connsiteX7" fmla="*/ 1111250 w 3149600"/>
                  <a:gd name="connsiteY7" fmla="*/ 565150 h 1270000"/>
                  <a:gd name="connsiteX8" fmla="*/ 1238250 w 3149600"/>
                  <a:gd name="connsiteY8" fmla="*/ 527050 h 1270000"/>
                  <a:gd name="connsiteX9" fmla="*/ 1454150 w 3149600"/>
                  <a:gd name="connsiteY9" fmla="*/ 381000 h 1270000"/>
                  <a:gd name="connsiteX10" fmla="*/ 1758950 w 3149600"/>
                  <a:gd name="connsiteY10" fmla="*/ 190500 h 1270000"/>
                  <a:gd name="connsiteX11" fmla="*/ 1898650 w 3149600"/>
                  <a:gd name="connsiteY11" fmla="*/ 114300 h 1270000"/>
                  <a:gd name="connsiteX12" fmla="*/ 2114550 w 3149600"/>
                  <a:gd name="connsiteY12" fmla="*/ 76200 h 1270000"/>
                  <a:gd name="connsiteX13" fmla="*/ 2476500 w 3149600"/>
                  <a:gd name="connsiteY13" fmla="*/ 38100 h 1270000"/>
                  <a:gd name="connsiteX14" fmla="*/ 2851150 w 3149600"/>
                  <a:gd name="connsiteY14" fmla="*/ 12700 h 1270000"/>
                  <a:gd name="connsiteX15" fmla="*/ 3149600 w 3149600"/>
                  <a:gd name="connsiteY15" fmla="*/ 0 h 1270000"/>
                  <a:gd name="connsiteX16" fmla="*/ 3149600 w 3149600"/>
                  <a:gd name="connsiteY16" fmla="*/ 0 h 1270000"/>
                  <a:gd name="connsiteX0" fmla="*/ 0 w 3149600"/>
                  <a:gd name="connsiteY0" fmla="*/ 1270000 h 1270000"/>
                  <a:gd name="connsiteX1" fmla="*/ 114300 w 3149600"/>
                  <a:gd name="connsiteY1" fmla="*/ 1054100 h 1270000"/>
                  <a:gd name="connsiteX2" fmla="*/ 190500 w 3149600"/>
                  <a:gd name="connsiteY2" fmla="*/ 939800 h 1270000"/>
                  <a:gd name="connsiteX3" fmla="*/ 304800 w 3149600"/>
                  <a:gd name="connsiteY3" fmla="*/ 831850 h 1270000"/>
                  <a:gd name="connsiteX4" fmla="*/ 539750 w 3149600"/>
                  <a:gd name="connsiteY4" fmla="*/ 723900 h 1270000"/>
                  <a:gd name="connsiteX5" fmla="*/ 806450 w 3149600"/>
                  <a:gd name="connsiteY5" fmla="*/ 635000 h 1270000"/>
                  <a:gd name="connsiteX6" fmla="*/ 984250 w 3149600"/>
                  <a:gd name="connsiteY6" fmla="*/ 590550 h 1270000"/>
                  <a:gd name="connsiteX7" fmla="*/ 1111250 w 3149600"/>
                  <a:gd name="connsiteY7" fmla="*/ 565150 h 1270000"/>
                  <a:gd name="connsiteX8" fmla="*/ 1238250 w 3149600"/>
                  <a:gd name="connsiteY8" fmla="*/ 527050 h 1270000"/>
                  <a:gd name="connsiteX9" fmla="*/ 1454150 w 3149600"/>
                  <a:gd name="connsiteY9" fmla="*/ 381000 h 1270000"/>
                  <a:gd name="connsiteX10" fmla="*/ 1758950 w 3149600"/>
                  <a:gd name="connsiteY10" fmla="*/ 190500 h 1270000"/>
                  <a:gd name="connsiteX11" fmla="*/ 1898650 w 3149600"/>
                  <a:gd name="connsiteY11" fmla="*/ 114300 h 1270000"/>
                  <a:gd name="connsiteX12" fmla="*/ 2114550 w 3149600"/>
                  <a:gd name="connsiteY12" fmla="*/ 76200 h 1270000"/>
                  <a:gd name="connsiteX13" fmla="*/ 2476500 w 3149600"/>
                  <a:gd name="connsiteY13" fmla="*/ 38100 h 1270000"/>
                  <a:gd name="connsiteX14" fmla="*/ 2851150 w 3149600"/>
                  <a:gd name="connsiteY14" fmla="*/ 12700 h 1270000"/>
                  <a:gd name="connsiteX15" fmla="*/ 3149600 w 3149600"/>
                  <a:gd name="connsiteY15" fmla="*/ 0 h 1270000"/>
                  <a:gd name="connsiteX16" fmla="*/ 3149600 w 3149600"/>
                  <a:gd name="connsiteY16" fmla="*/ 0 h 12700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08175 w 3159125"/>
                  <a:gd name="connsiteY11" fmla="*/ 114300 h 1295400"/>
                  <a:gd name="connsiteX12" fmla="*/ 2124075 w 3159125"/>
                  <a:gd name="connsiteY12" fmla="*/ 7620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9925 w 3159125"/>
                  <a:gd name="connsiteY11" fmla="*/ 111125 h 1295400"/>
                  <a:gd name="connsiteX12" fmla="*/ 2124075 w 3159125"/>
                  <a:gd name="connsiteY12" fmla="*/ 7620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9925 w 3159125"/>
                  <a:gd name="connsiteY11" fmla="*/ 11112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0400 w 3159125"/>
                  <a:gd name="connsiteY11" fmla="*/ 107950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3575 w 3159125"/>
                  <a:gd name="connsiteY11" fmla="*/ 11747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17700 w 3159125"/>
                  <a:gd name="connsiteY11" fmla="*/ 11112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82072"/>
                  <a:gd name="connsiteY0" fmla="*/ 1295538 h 1295538"/>
                  <a:gd name="connsiteX1" fmla="*/ 123825 w 3182072"/>
                  <a:gd name="connsiteY1" fmla="*/ 1054238 h 1295538"/>
                  <a:gd name="connsiteX2" fmla="*/ 200025 w 3182072"/>
                  <a:gd name="connsiteY2" fmla="*/ 939938 h 1295538"/>
                  <a:gd name="connsiteX3" fmla="*/ 314325 w 3182072"/>
                  <a:gd name="connsiteY3" fmla="*/ 831988 h 1295538"/>
                  <a:gd name="connsiteX4" fmla="*/ 549275 w 3182072"/>
                  <a:gd name="connsiteY4" fmla="*/ 724038 h 1295538"/>
                  <a:gd name="connsiteX5" fmla="*/ 815975 w 3182072"/>
                  <a:gd name="connsiteY5" fmla="*/ 635138 h 1295538"/>
                  <a:gd name="connsiteX6" fmla="*/ 993775 w 3182072"/>
                  <a:gd name="connsiteY6" fmla="*/ 590688 h 1295538"/>
                  <a:gd name="connsiteX7" fmla="*/ 1120775 w 3182072"/>
                  <a:gd name="connsiteY7" fmla="*/ 565288 h 1295538"/>
                  <a:gd name="connsiteX8" fmla="*/ 1247775 w 3182072"/>
                  <a:gd name="connsiteY8" fmla="*/ 527188 h 1295538"/>
                  <a:gd name="connsiteX9" fmla="*/ 1463675 w 3182072"/>
                  <a:gd name="connsiteY9" fmla="*/ 381138 h 1295538"/>
                  <a:gd name="connsiteX10" fmla="*/ 1768475 w 3182072"/>
                  <a:gd name="connsiteY10" fmla="*/ 190638 h 1295538"/>
                  <a:gd name="connsiteX11" fmla="*/ 1917700 w 3182072"/>
                  <a:gd name="connsiteY11" fmla="*/ 111263 h 1295538"/>
                  <a:gd name="connsiteX12" fmla="*/ 2108200 w 3182072"/>
                  <a:gd name="connsiteY12" fmla="*/ 69988 h 1295538"/>
                  <a:gd name="connsiteX13" fmla="*/ 2486025 w 3182072"/>
                  <a:gd name="connsiteY13" fmla="*/ 38238 h 1295538"/>
                  <a:gd name="connsiteX14" fmla="*/ 2860675 w 3182072"/>
                  <a:gd name="connsiteY14" fmla="*/ 12838 h 1295538"/>
                  <a:gd name="connsiteX15" fmla="*/ 3159125 w 3182072"/>
                  <a:gd name="connsiteY15" fmla="*/ 138 h 1295538"/>
                  <a:gd name="connsiteX16" fmla="*/ 3162300 w 3182072"/>
                  <a:gd name="connsiteY16" fmla="*/ 6488 h 129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82072" h="1295538">
                    <a:moveTo>
                      <a:pt x="0" y="1295538"/>
                    </a:moveTo>
                    <a:cubicBezTo>
                      <a:pt x="41275" y="1208754"/>
                      <a:pt x="90488" y="1113504"/>
                      <a:pt x="123825" y="1054238"/>
                    </a:cubicBezTo>
                    <a:cubicBezTo>
                      <a:pt x="157162" y="994972"/>
                      <a:pt x="168275" y="976980"/>
                      <a:pt x="200025" y="939938"/>
                    </a:cubicBezTo>
                    <a:cubicBezTo>
                      <a:pt x="231775" y="902896"/>
                      <a:pt x="256117" y="867971"/>
                      <a:pt x="314325" y="831988"/>
                    </a:cubicBezTo>
                    <a:cubicBezTo>
                      <a:pt x="372533" y="796005"/>
                      <a:pt x="465667" y="756846"/>
                      <a:pt x="549275" y="724038"/>
                    </a:cubicBezTo>
                    <a:cubicBezTo>
                      <a:pt x="632883" y="691230"/>
                      <a:pt x="741892" y="657363"/>
                      <a:pt x="815975" y="635138"/>
                    </a:cubicBezTo>
                    <a:cubicBezTo>
                      <a:pt x="890058" y="612913"/>
                      <a:pt x="942975" y="602330"/>
                      <a:pt x="993775" y="590688"/>
                    </a:cubicBezTo>
                    <a:cubicBezTo>
                      <a:pt x="1044575" y="579046"/>
                      <a:pt x="1078442" y="575871"/>
                      <a:pt x="1120775" y="565288"/>
                    </a:cubicBezTo>
                    <a:cubicBezTo>
                      <a:pt x="1163108" y="554705"/>
                      <a:pt x="1190625" y="557880"/>
                      <a:pt x="1247775" y="527188"/>
                    </a:cubicBezTo>
                    <a:cubicBezTo>
                      <a:pt x="1304925" y="496496"/>
                      <a:pt x="1376892" y="437230"/>
                      <a:pt x="1463675" y="381138"/>
                    </a:cubicBezTo>
                    <a:cubicBezTo>
                      <a:pt x="1550458" y="325046"/>
                      <a:pt x="1692804" y="235617"/>
                      <a:pt x="1768475" y="190638"/>
                    </a:cubicBezTo>
                    <a:cubicBezTo>
                      <a:pt x="1844146" y="145659"/>
                      <a:pt x="1861079" y="131371"/>
                      <a:pt x="1917700" y="111263"/>
                    </a:cubicBezTo>
                    <a:cubicBezTo>
                      <a:pt x="1974321" y="91155"/>
                      <a:pt x="2013479" y="82159"/>
                      <a:pt x="2108200" y="69988"/>
                    </a:cubicBezTo>
                    <a:cubicBezTo>
                      <a:pt x="2202921" y="57817"/>
                      <a:pt x="2360613" y="47763"/>
                      <a:pt x="2486025" y="38238"/>
                    </a:cubicBezTo>
                    <a:lnTo>
                      <a:pt x="2860675" y="12838"/>
                    </a:lnTo>
                    <a:cubicBezTo>
                      <a:pt x="2972858" y="6488"/>
                      <a:pt x="3108854" y="1196"/>
                      <a:pt x="3159125" y="138"/>
                    </a:cubicBezTo>
                    <a:cubicBezTo>
                      <a:pt x="3209396" y="-920"/>
                      <a:pt x="3161242" y="4371"/>
                      <a:pt x="3162300" y="6488"/>
                    </a:cubicBezTo>
                  </a:path>
                </a:pathLst>
              </a:custGeom>
              <a:noFill/>
              <a:ln w="57150" cap="sq">
                <a:solidFill>
                  <a:schemeClr val="accent6">
                    <a:lumMod val="60000"/>
                    <a:lumOff val="40000"/>
                  </a:schemeClr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/>
              </a:p>
            </p:txBody>
          </p:sp>
        </p:grpSp>
        <p:sp>
          <p:nvSpPr>
            <p:cNvPr id="142" name="141 Forma libre"/>
            <p:cNvSpPr/>
            <p:nvPr/>
          </p:nvSpPr>
          <p:spPr>
            <a:xfrm>
              <a:off x="6775450" y="738132"/>
              <a:ext cx="2424112" cy="447675"/>
            </a:xfrm>
            <a:custGeom>
              <a:avLst/>
              <a:gdLst>
                <a:gd name="connsiteX0" fmla="*/ 0 w 2368550"/>
                <a:gd name="connsiteY0" fmla="*/ 371837 h 371837"/>
                <a:gd name="connsiteX1" fmla="*/ 203200 w 2368550"/>
                <a:gd name="connsiteY1" fmla="*/ 362312 h 371837"/>
                <a:gd name="connsiteX2" fmla="*/ 422275 w 2368550"/>
                <a:gd name="connsiteY2" fmla="*/ 343262 h 371837"/>
                <a:gd name="connsiteX3" fmla="*/ 622300 w 2368550"/>
                <a:gd name="connsiteY3" fmla="*/ 317862 h 371837"/>
                <a:gd name="connsiteX4" fmla="*/ 844550 w 2368550"/>
                <a:gd name="connsiteY4" fmla="*/ 279762 h 371837"/>
                <a:gd name="connsiteX5" fmla="*/ 1038225 w 2368550"/>
                <a:gd name="connsiteY5" fmla="*/ 232137 h 371837"/>
                <a:gd name="connsiteX6" fmla="*/ 1225550 w 2368550"/>
                <a:gd name="connsiteY6" fmla="*/ 165462 h 371837"/>
                <a:gd name="connsiteX7" fmla="*/ 1393825 w 2368550"/>
                <a:gd name="connsiteY7" fmla="*/ 98787 h 371837"/>
                <a:gd name="connsiteX8" fmla="*/ 1530350 w 2368550"/>
                <a:gd name="connsiteY8" fmla="*/ 44812 h 371837"/>
                <a:gd name="connsiteX9" fmla="*/ 1654175 w 2368550"/>
                <a:gd name="connsiteY9" fmla="*/ 9887 h 371837"/>
                <a:gd name="connsiteX10" fmla="*/ 1781175 w 2368550"/>
                <a:gd name="connsiteY10" fmla="*/ 362 h 371837"/>
                <a:gd name="connsiteX11" fmla="*/ 1876425 w 2368550"/>
                <a:gd name="connsiteY11" fmla="*/ 19412 h 371837"/>
                <a:gd name="connsiteX12" fmla="*/ 2368550 w 2368550"/>
                <a:gd name="connsiteY12" fmla="*/ 105137 h 371837"/>
                <a:gd name="connsiteX0" fmla="*/ 0 w 2368550"/>
                <a:gd name="connsiteY0" fmla="*/ 372019 h 372019"/>
                <a:gd name="connsiteX1" fmla="*/ 203200 w 2368550"/>
                <a:gd name="connsiteY1" fmla="*/ 362494 h 372019"/>
                <a:gd name="connsiteX2" fmla="*/ 422275 w 2368550"/>
                <a:gd name="connsiteY2" fmla="*/ 343444 h 372019"/>
                <a:gd name="connsiteX3" fmla="*/ 622300 w 2368550"/>
                <a:gd name="connsiteY3" fmla="*/ 318044 h 372019"/>
                <a:gd name="connsiteX4" fmla="*/ 844550 w 2368550"/>
                <a:gd name="connsiteY4" fmla="*/ 279944 h 372019"/>
                <a:gd name="connsiteX5" fmla="*/ 1038225 w 2368550"/>
                <a:gd name="connsiteY5" fmla="*/ 232319 h 372019"/>
                <a:gd name="connsiteX6" fmla="*/ 1225550 w 2368550"/>
                <a:gd name="connsiteY6" fmla="*/ 165644 h 372019"/>
                <a:gd name="connsiteX7" fmla="*/ 1393825 w 2368550"/>
                <a:gd name="connsiteY7" fmla="*/ 98969 h 372019"/>
                <a:gd name="connsiteX8" fmla="*/ 1530350 w 2368550"/>
                <a:gd name="connsiteY8" fmla="*/ 44994 h 372019"/>
                <a:gd name="connsiteX9" fmla="*/ 1654175 w 2368550"/>
                <a:gd name="connsiteY9" fmla="*/ 10069 h 372019"/>
                <a:gd name="connsiteX10" fmla="*/ 1781175 w 2368550"/>
                <a:gd name="connsiteY10" fmla="*/ 544 h 372019"/>
                <a:gd name="connsiteX11" fmla="*/ 1885950 w 2368550"/>
                <a:gd name="connsiteY11" fmla="*/ 22769 h 372019"/>
                <a:gd name="connsiteX12" fmla="*/ 2368550 w 2368550"/>
                <a:gd name="connsiteY12" fmla="*/ 105319 h 372019"/>
                <a:gd name="connsiteX0" fmla="*/ 0 w 2368550"/>
                <a:gd name="connsiteY0" fmla="*/ 371475 h 371475"/>
                <a:gd name="connsiteX1" fmla="*/ 203200 w 2368550"/>
                <a:gd name="connsiteY1" fmla="*/ 361950 h 371475"/>
                <a:gd name="connsiteX2" fmla="*/ 422275 w 2368550"/>
                <a:gd name="connsiteY2" fmla="*/ 342900 h 371475"/>
                <a:gd name="connsiteX3" fmla="*/ 622300 w 2368550"/>
                <a:gd name="connsiteY3" fmla="*/ 317500 h 371475"/>
                <a:gd name="connsiteX4" fmla="*/ 844550 w 2368550"/>
                <a:gd name="connsiteY4" fmla="*/ 279400 h 371475"/>
                <a:gd name="connsiteX5" fmla="*/ 1038225 w 2368550"/>
                <a:gd name="connsiteY5" fmla="*/ 231775 h 371475"/>
                <a:gd name="connsiteX6" fmla="*/ 1225550 w 2368550"/>
                <a:gd name="connsiteY6" fmla="*/ 165100 h 371475"/>
                <a:gd name="connsiteX7" fmla="*/ 1393825 w 2368550"/>
                <a:gd name="connsiteY7" fmla="*/ 98425 h 371475"/>
                <a:gd name="connsiteX8" fmla="*/ 1530350 w 2368550"/>
                <a:gd name="connsiteY8" fmla="*/ 44450 h 371475"/>
                <a:gd name="connsiteX9" fmla="*/ 1654175 w 2368550"/>
                <a:gd name="connsiteY9" fmla="*/ 9525 h 371475"/>
                <a:gd name="connsiteX10" fmla="*/ 1781175 w 2368550"/>
                <a:gd name="connsiteY10" fmla="*/ 0 h 371475"/>
                <a:gd name="connsiteX11" fmla="*/ 1812925 w 2368550"/>
                <a:gd name="connsiteY11" fmla="*/ 9525 h 371475"/>
                <a:gd name="connsiteX12" fmla="*/ 2368550 w 2368550"/>
                <a:gd name="connsiteY12" fmla="*/ 104775 h 371475"/>
                <a:gd name="connsiteX0" fmla="*/ 0 w 2368550"/>
                <a:gd name="connsiteY0" fmla="*/ 371961 h 371961"/>
                <a:gd name="connsiteX1" fmla="*/ 203200 w 2368550"/>
                <a:gd name="connsiteY1" fmla="*/ 362436 h 371961"/>
                <a:gd name="connsiteX2" fmla="*/ 422275 w 2368550"/>
                <a:gd name="connsiteY2" fmla="*/ 343386 h 371961"/>
                <a:gd name="connsiteX3" fmla="*/ 622300 w 2368550"/>
                <a:gd name="connsiteY3" fmla="*/ 317986 h 371961"/>
                <a:gd name="connsiteX4" fmla="*/ 844550 w 2368550"/>
                <a:gd name="connsiteY4" fmla="*/ 279886 h 371961"/>
                <a:gd name="connsiteX5" fmla="*/ 1038225 w 2368550"/>
                <a:gd name="connsiteY5" fmla="*/ 232261 h 371961"/>
                <a:gd name="connsiteX6" fmla="*/ 1225550 w 2368550"/>
                <a:gd name="connsiteY6" fmla="*/ 165586 h 371961"/>
                <a:gd name="connsiteX7" fmla="*/ 1393825 w 2368550"/>
                <a:gd name="connsiteY7" fmla="*/ 98911 h 371961"/>
                <a:gd name="connsiteX8" fmla="*/ 1530350 w 2368550"/>
                <a:gd name="connsiteY8" fmla="*/ 44936 h 371961"/>
                <a:gd name="connsiteX9" fmla="*/ 1654175 w 2368550"/>
                <a:gd name="connsiteY9" fmla="*/ 10011 h 371961"/>
                <a:gd name="connsiteX10" fmla="*/ 1726406 w 2368550"/>
                <a:gd name="connsiteY10" fmla="*/ 2867 h 371961"/>
                <a:gd name="connsiteX11" fmla="*/ 1812925 w 2368550"/>
                <a:gd name="connsiteY11" fmla="*/ 10011 h 371961"/>
                <a:gd name="connsiteX12" fmla="*/ 2368550 w 2368550"/>
                <a:gd name="connsiteY12" fmla="*/ 105261 h 371961"/>
                <a:gd name="connsiteX0" fmla="*/ 0 w 2368550"/>
                <a:gd name="connsiteY0" fmla="*/ 373502 h 373502"/>
                <a:gd name="connsiteX1" fmla="*/ 203200 w 2368550"/>
                <a:gd name="connsiteY1" fmla="*/ 363977 h 373502"/>
                <a:gd name="connsiteX2" fmla="*/ 422275 w 2368550"/>
                <a:gd name="connsiteY2" fmla="*/ 344927 h 373502"/>
                <a:gd name="connsiteX3" fmla="*/ 622300 w 2368550"/>
                <a:gd name="connsiteY3" fmla="*/ 319527 h 373502"/>
                <a:gd name="connsiteX4" fmla="*/ 844550 w 2368550"/>
                <a:gd name="connsiteY4" fmla="*/ 281427 h 373502"/>
                <a:gd name="connsiteX5" fmla="*/ 1038225 w 2368550"/>
                <a:gd name="connsiteY5" fmla="*/ 233802 h 373502"/>
                <a:gd name="connsiteX6" fmla="*/ 1225550 w 2368550"/>
                <a:gd name="connsiteY6" fmla="*/ 167127 h 373502"/>
                <a:gd name="connsiteX7" fmla="*/ 1393825 w 2368550"/>
                <a:gd name="connsiteY7" fmla="*/ 100452 h 373502"/>
                <a:gd name="connsiteX8" fmla="*/ 1530350 w 2368550"/>
                <a:gd name="connsiteY8" fmla="*/ 46477 h 373502"/>
                <a:gd name="connsiteX9" fmla="*/ 1654175 w 2368550"/>
                <a:gd name="connsiteY9" fmla="*/ 11552 h 373502"/>
                <a:gd name="connsiteX10" fmla="*/ 1726406 w 2368550"/>
                <a:gd name="connsiteY10" fmla="*/ 4408 h 373502"/>
                <a:gd name="connsiteX11" fmla="*/ 1829594 w 2368550"/>
                <a:gd name="connsiteY11" fmla="*/ 9171 h 373502"/>
                <a:gd name="connsiteX12" fmla="*/ 2368550 w 2368550"/>
                <a:gd name="connsiteY12" fmla="*/ 106802 h 373502"/>
                <a:gd name="connsiteX0" fmla="*/ 0 w 2368550"/>
                <a:gd name="connsiteY0" fmla="*/ 370583 h 370583"/>
                <a:gd name="connsiteX1" fmla="*/ 203200 w 2368550"/>
                <a:gd name="connsiteY1" fmla="*/ 361058 h 370583"/>
                <a:gd name="connsiteX2" fmla="*/ 422275 w 2368550"/>
                <a:gd name="connsiteY2" fmla="*/ 342008 h 370583"/>
                <a:gd name="connsiteX3" fmla="*/ 622300 w 2368550"/>
                <a:gd name="connsiteY3" fmla="*/ 316608 h 370583"/>
                <a:gd name="connsiteX4" fmla="*/ 844550 w 2368550"/>
                <a:gd name="connsiteY4" fmla="*/ 278508 h 370583"/>
                <a:gd name="connsiteX5" fmla="*/ 1038225 w 2368550"/>
                <a:gd name="connsiteY5" fmla="*/ 230883 h 370583"/>
                <a:gd name="connsiteX6" fmla="*/ 1225550 w 2368550"/>
                <a:gd name="connsiteY6" fmla="*/ 164208 h 370583"/>
                <a:gd name="connsiteX7" fmla="*/ 1393825 w 2368550"/>
                <a:gd name="connsiteY7" fmla="*/ 97533 h 370583"/>
                <a:gd name="connsiteX8" fmla="*/ 1530350 w 2368550"/>
                <a:gd name="connsiteY8" fmla="*/ 43558 h 370583"/>
                <a:gd name="connsiteX9" fmla="*/ 1654175 w 2368550"/>
                <a:gd name="connsiteY9" fmla="*/ 8633 h 370583"/>
                <a:gd name="connsiteX10" fmla="*/ 1726406 w 2368550"/>
                <a:gd name="connsiteY10" fmla="*/ 1489 h 370583"/>
                <a:gd name="connsiteX11" fmla="*/ 1829594 w 2368550"/>
                <a:gd name="connsiteY11" fmla="*/ 6252 h 370583"/>
                <a:gd name="connsiteX12" fmla="*/ 2368550 w 2368550"/>
                <a:gd name="connsiteY12" fmla="*/ 103883 h 370583"/>
                <a:gd name="connsiteX0" fmla="*/ 0 w 2392362"/>
                <a:gd name="connsiteY0" fmla="*/ 453769 h 453769"/>
                <a:gd name="connsiteX1" fmla="*/ 203200 w 2392362"/>
                <a:gd name="connsiteY1" fmla="*/ 444244 h 453769"/>
                <a:gd name="connsiteX2" fmla="*/ 422275 w 2392362"/>
                <a:gd name="connsiteY2" fmla="*/ 425194 h 453769"/>
                <a:gd name="connsiteX3" fmla="*/ 622300 w 2392362"/>
                <a:gd name="connsiteY3" fmla="*/ 399794 h 453769"/>
                <a:gd name="connsiteX4" fmla="*/ 844550 w 2392362"/>
                <a:gd name="connsiteY4" fmla="*/ 361694 h 453769"/>
                <a:gd name="connsiteX5" fmla="*/ 1038225 w 2392362"/>
                <a:gd name="connsiteY5" fmla="*/ 314069 h 453769"/>
                <a:gd name="connsiteX6" fmla="*/ 1225550 w 2392362"/>
                <a:gd name="connsiteY6" fmla="*/ 247394 h 453769"/>
                <a:gd name="connsiteX7" fmla="*/ 1393825 w 2392362"/>
                <a:gd name="connsiteY7" fmla="*/ 180719 h 453769"/>
                <a:gd name="connsiteX8" fmla="*/ 1530350 w 2392362"/>
                <a:gd name="connsiteY8" fmla="*/ 126744 h 453769"/>
                <a:gd name="connsiteX9" fmla="*/ 1654175 w 2392362"/>
                <a:gd name="connsiteY9" fmla="*/ 91819 h 453769"/>
                <a:gd name="connsiteX10" fmla="*/ 1726406 w 2392362"/>
                <a:gd name="connsiteY10" fmla="*/ 84675 h 453769"/>
                <a:gd name="connsiteX11" fmla="*/ 1829594 w 2392362"/>
                <a:gd name="connsiteY11" fmla="*/ 89438 h 453769"/>
                <a:gd name="connsiteX12" fmla="*/ 2392362 w 2392362"/>
                <a:gd name="connsiteY12" fmla="*/ 6094 h 453769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29594 w 2392362"/>
                <a:gd name="connsiteY11" fmla="*/ 83344 h 447675"/>
                <a:gd name="connsiteX12" fmla="*/ 2392362 w 2392362"/>
                <a:gd name="connsiteY12" fmla="*/ 0 h 447675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05782 w 2392362"/>
                <a:gd name="connsiteY11" fmla="*/ 80963 h 447675"/>
                <a:gd name="connsiteX12" fmla="*/ 2392362 w 2392362"/>
                <a:gd name="connsiteY12" fmla="*/ 0 h 447675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05782 w 2392362"/>
                <a:gd name="connsiteY11" fmla="*/ 80963 h 447675"/>
                <a:gd name="connsiteX12" fmla="*/ 2392362 w 2392362"/>
                <a:gd name="connsiteY12" fmla="*/ 0 h 447675"/>
                <a:gd name="connsiteX0" fmla="*/ 0 w 2392362"/>
                <a:gd name="connsiteY0" fmla="*/ 447675 h 447675"/>
                <a:gd name="connsiteX1" fmla="*/ 203200 w 2392362"/>
                <a:gd name="connsiteY1" fmla="*/ 438150 h 447675"/>
                <a:gd name="connsiteX2" fmla="*/ 422275 w 2392362"/>
                <a:gd name="connsiteY2" fmla="*/ 419100 h 447675"/>
                <a:gd name="connsiteX3" fmla="*/ 622300 w 2392362"/>
                <a:gd name="connsiteY3" fmla="*/ 393700 h 447675"/>
                <a:gd name="connsiteX4" fmla="*/ 844550 w 2392362"/>
                <a:gd name="connsiteY4" fmla="*/ 355600 h 447675"/>
                <a:gd name="connsiteX5" fmla="*/ 1038225 w 2392362"/>
                <a:gd name="connsiteY5" fmla="*/ 307975 h 447675"/>
                <a:gd name="connsiteX6" fmla="*/ 1225550 w 2392362"/>
                <a:gd name="connsiteY6" fmla="*/ 241300 h 447675"/>
                <a:gd name="connsiteX7" fmla="*/ 1393825 w 2392362"/>
                <a:gd name="connsiteY7" fmla="*/ 174625 h 447675"/>
                <a:gd name="connsiteX8" fmla="*/ 1530350 w 2392362"/>
                <a:gd name="connsiteY8" fmla="*/ 120650 h 447675"/>
                <a:gd name="connsiteX9" fmla="*/ 1654175 w 2392362"/>
                <a:gd name="connsiteY9" fmla="*/ 85725 h 447675"/>
                <a:gd name="connsiteX10" fmla="*/ 1726406 w 2392362"/>
                <a:gd name="connsiteY10" fmla="*/ 78581 h 447675"/>
                <a:gd name="connsiteX11" fmla="*/ 1805782 w 2392362"/>
                <a:gd name="connsiteY11" fmla="*/ 80963 h 447675"/>
                <a:gd name="connsiteX12" fmla="*/ 2173288 w 2392362"/>
                <a:gd name="connsiteY12" fmla="*/ 114355 h 447675"/>
                <a:gd name="connsiteX13" fmla="*/ 2392362 w 2392362"/>
                <a:gd name="connsiteY13" fmla="*/ 0 h 447675"/>
                <a:gd name="connsiteX0" fmla="*/ 0 w 2481262"/>
                <a:gd name="connsiteY0" fmla="*/ 370439 h 370439"/>
                <a:gd name="connsiteX1" fmla="*/ 203200 w 2481262"/>
                <a:gd name="connsiteY1" fmla="*/ 360914 h 370439"/>
                <a:gd name="connsiteX2" fmla="*/ 422275 w 2481262"/>
                <a:gd name="connsiteY2" fmla="*/ 341864 h 370439"/>
                <a:gd name="connsiteX3" fmla="*/ 622300 w 2481262"/>
                <a:gd name="connsiteY3" fmla="*/ 316464 h 370439"/>
                <a:gd name="connsiteX4" fmla="*/ 844550 w 2481262"/>
                <a:gd name="connsiteY4" fmla="*/ 278364 h 370439"/>
                <a:gd name="connsiteX5" fmla="*/ 1038225 w 2481262"/>
                <a:gd name="connsiteY5" fmla="*/ 230739 h 370439"/>
                <a:gd name="connsiteX6" fmla="*/ 1225550 w 2481262"/>
                <a:gd name="connsiteY6" fmla="*/ 164064 h 370439"/>
                <a:gd name="connsiteX7" fmla="*/ 1393825 w 2481262"/>
                <a:gd name="connsiteY7" fmla="*/ 97389 h 370439"/>
                <a:gd name="connsiteX8" fmla="*/ 1530350 w 2481262"/>
                <a:gd name="connsiteY8" fmla="*/ 43414 h 370439"/>
                <a:gd name="connsiteX9" fmla="*/ 1654175 w 2481262"/>
                <a:gd name="connsiteY9" fmla="*/ 8489 h 370439"/>
                <a:gd name="connsiteX10" fmla="*/ 1726406 w 2481262"/>
                <a:gd name="connsiteY10" fmla="*/ 1345 h 370439"/>
                <a:gd name="connsiteX11" fmla="*/ 1805782 w 2481262"/>
                <a:gd name="connsiteY11" fmla="*/ 3727 h 370439"/>
                <a:gd name="connsiteX12" fmla="*/ 2173288 w 2481262"/>
                <a:gd name="connsiteY12" fmla="*/ 37119 h 370439"/>
                <a:gd name="connsiteX13" fmla="*/ 2481262 w 2481262"/>
                <a:gd name="connsiteY13" fmla="*/ 94214 h 370439"/>
                <a:gd name="connsiteX0" fmla="*/ 0 w 2481262"/>
                <a:gd name="connsiteY0" fmla="*/ 370858 h 370858"/>
                <a:gd name="connsiteX1" fmla="*/ 203200 w 2481262"/>
                <a:gd name="connsiteY1" fmla="*/ 361333 h 370858"/>
                <a:gd name="connsiteX2" fmla="*/ 422275 w 2481262"/>
                <a:gd name="connsiteY2" fmla="*/ 342283 h 370858"/>
                <a:gd name="connsiteX3" fmla="*/ 622300 w 2481262"/>
                <a:gd name="connsiteY3" fmla="*/ 316883 h 370858"/>
                <a:gd name="connsiteX4" fmla="*/ 844550 w 2481262"/>
                <a:gd name="connsiteY4" fmla="*/ 278783 h 370858"/>
                <a:gd name="connsiteX5" fmla="*/ 1038225 w 2481262"/>
                <a:gd name="connsiteY5" fmla="*/ 231158 h 370858"/>
                <a:gd name="connsiteX6" fmla="*/ 1225550 w 2481262"/>
                <a:gd name="connsiteY6" fmla="*/ 164483 h 370858"/>
                <a:gd name="connsiteX7" fmla="*/ 1393825 w 2481262"/>
                <a:gd name="connsiteY7" fmla="*/ 97808 h 370858"/>
                <a:gd name="connsiteX8" fmla="*/ 1530350 w 2481262"/>
                <a:gd name="connsiteY8" fmla="*/ 43833 h 370858"/>
                <a:gd name="connsiteX9" fmla="*/ 1654175 w 2481262"/>
                <a:gd name="connsiteY9" fmla="*/ 8908 h 370858"/>
                <a:gd name="connsiteX10" fmla="*/ 1726406 w 2481262"/>
                <a:gd name="connsiteY10" fmla="*/ 1764 h 370858"/>
                <a:gd name="connsiteX11" fmla="*/ 1805782 w 2481262"/>
                <a:gd name="connsiteY11" fmla="*/ 4146 h 370858"/>
                <a:gd name="connsiteX12" fmla="*/ 2173288 w 2481262"/>
                <a:gd name="connsiteY12" fmla="*/ 43888 h 370858"/>
                <a:gd name="connsiteX13" fmla="*/ 2481262 w 2481262"/>
                <a:gd name="connsiteY13" fmla="*/ 94633 h 370858"/>
                <a:gd name="connsiteX0" fmla="*/ 0 w 2481262"/>
                <a:gd name="connsiteY0" fmla="*/ 370858 h 370858"/>
                <a:gd name="connsiteX1" fmla="*/ 203200 w 2481262"/>
                <a:gd name="connsiteY1" fmla="*/ 361333 h 370858"/>
                <a:gd name="connsiteX2" fmla="*/ 422275 w 2481262"/>
                <a:gd name="connsiteY2" fmla="*/ 342283 h 370858"/>
                <a:gd name="connsiteX3" fmla="*/ 622300 w 2481262"/>
                <a:gd name="connsiteY3" fmla="*/ 316883 h 370858"/>
                <a:gd name="connsiteX4" fmla="*/ 844550 w 2481262"/>
                <a:gd name="connsiteY4" fmla="*/ 278783 h 370858"/>
                <a:gd name="connsiteX5" fmla="*/ 1038225 w 2481262"/>
                <a:gd name="connsiteY5" fmla="*/ 231158 h 370858"/>
                <a:gd name="connsiteX6" fmla="*/ 1225550 w 2481262"/>
                <a:gd name="connsiteY6" fmla="*/ 164483 h 370858"/>
                <a:gd name="connsiteX7" fmla="*/ 1393825 w 2481262"/>
                <a:gd name="connsiteY7" fmla="*/ 97808 h 370858"/>
                <a:gd name="connsiteX8" fmla="*/ 1530350 w 2481262"/>
                <a:gd name="connsiteY8" fmla="*/ 43833 h 370858"/>
                <a:gd name="connsiteX9" fmla="*/ 1654175 w 2481262"/>
                <a:gd name="connsiteY9" fmla="*/ 8908 h 370858"/>
                <a:gd name="connsiteX10" fmla="*/ 1726406 w 2481262"/>
                <a:gd name="connsiteY10" fmla="*/ 1764 h 370858"/>
                <a:gd name="connsiteX11" fmla="*/ 1805782 w 2481262"/>
                <a:gd name="connsiteY11" fmla="*/ 4146 h 370858"/>
                <a:gd name="connsiteX12" fmla="*/ 2173288 w 2481262"/>
                <a:gd name="connsiteY12" fmla="*/ 43888 h 370858"/>
                <a:gd name="connsiteX13" fmla="*/ 2481262 w 2481262"/>
                <a:gd name="connsiteY13" fmla="*/ 94633 h 370858"/>
                <a:gd name="connsiteX0" fmla="*/ 0 w 2481262"/>
                <a:gd name="connsiteY0" fmla="*/ 370858 h 370858"/>
                <a:gd name="connsiteX1" fmla="*/ 203200 w 2481262"/>
                <a:gd name="connsiteY1" fmla="*/ 361333 h 370858"/>
                <a:gd name="connsiteX2" fmla="*/ 422275 w 2481262"/>
                <a:gd name="connsiteY2" fmla="*/ 342283 h 370858"/>
                <a:gd name="connsiteX3" fmla="*/ 622300 w 2481262"/>
                <a:gd name="connsiteY3" fmla="*/ 316883 h 370858"/>
                <a:gd name="connsiteX4" fmla="*/ 844550 w 2481262"/>
                <a:gd name="connsiteY4" fmla="*/ 278783 h 370858"/>
                <a:gd name="connsiteX5" fmla="*/ 1038225 w 2481262"/>
                <a:gd name="connsiteY5" fmla="*/ 231158 h 370858"/>
                <a:gd name="connsiteX6" fmla="*/ 1225550 w 2481262"/>
                <a:gd name="connsiteY6" fmla="*/ 164483 h 370858"/>
                <a:gd name="connsiteX7" fmla="*/ 1393825 w 2481262"/>
                <a:gd name="connsiteY7" fmla="*/ 97808 h 370858"/>
                <a:gd name="connsiteX8" fmla="*/ 1530350 w 2481262"/>
                <a:gd name="connsiteY8" fmla="*/ 43833 h 370858"/>
                <a:gd name="connsiteX9" fmla="*/ 1654175 w 2481262"/>
                <a:gd name="connsiteY9" fmla="*/ 8908 h 370858"/>
                <a:gd name="connsiteX10" fmla="*/ 1726406 w 2481262"/>
                <a:gd name="connsiteY10" fmla="*/ 1764 h 370858"/>
                <a:gd name="connsiteX11" fmla="*/ 1805782 w 2481262"/>
                <a:gd name="connsiteY11" fmla="*/ 4146 h 370858"/>
                <a:gd name="connsiteX12" fmla="*/ 2173288 w 2481262"/>
                <a:gd name="connsiteY12" fmla="*/ 43888 h 370858"/>
                <a:gd name="connsiteX13" fmla="*/ 2481262 w 2481262"/>
                <a:gd name="connsiteY13" fmla="*/ 94633 h 370858"/>
                <a:gd name="connsiteX0" fmla="*/ 0 w 2481262"/>
                <a:gd name="connsiteY0" fmla="*/ 372186 h 372186"/>
                <a:gd name="connsiteX1" fmla="*/ 203200 w 2481262"/>
                <a:gd name="connsiteY1" fmla="*/ 362661 h 372186"/>
                <a:gd name="connsiteX2" fmla="*/ 422275 w 2481262"/>
                <a:gd name="connsiteY2" fmla="*/ 343611 h 372186"/>
                <a:gd name="connsiteX3" fmla="*/ 622300 w 2481262"/>
                <a:gd name="connsiteY3" fmla="*/ 318211 h 372186"/>
                <a:gd name="connsiteX4" fmla="*/ 844550 w 2481262"/>
                <a:gd name="connsiteY4" fmla="*/ 280111 h 372186"/>
                <a:gd name="connsiteX5" fmla="*/ 1038225 w 2481262"/>
                <a:gd name="connsiteY5" fmla="*/ 232486 h 372186"/>
                <a:gd name="connsiteX6" fmla="*/ 1225550 w 2481262"/>
                <a:gd name="connsiteY6" fmla="*/ 165811 h 372186"/>
                <a:gd name="connsiteX7" fmla="*/ 1393825 w 2481262"/>
                <a:gd name="connsiteY7" fmla="*/ 99136 h 372186"/>
                <a:gd name="connsiteX8" fmla="*/ 1530350 w 2481262"/>
                <a:gd name="connsiteY8" fmla="*/ 45161 h 372186"/>
                <a:gd name="connsiteX9" fmla="*/ 1654175 w 2481262"/>
                <a:gd name="connsiteY9" fmla="*/ 10236 h 372186"/>
                <a:gd name="connsiteX10" fmla="*/ 1726406 w 2481262"/>
                <a:gd name="connsiteY10" fmla="*/ 3092 h 372186"/>
                <a:gd name="connsiteX11" fmla="*/ 1805782 w 2481262"/>
                <a:gd name="connsiteY11" fmla="*/ 5474 h 372186"/>
                <a:gd name="connsiteX12" fmla="*/ 2173288 w 2481262"/>
                <a:gd name="connsiteY12" fmla="*/ 64266 h 372186"/>
                <a:gd name="connsiteX13" fmla="*/ 2481262 w 2481262"/>
                <a:gd name="connsiteY13" fmla="*/ 95961 h 372186"/>
                <a:gd name="connsiteX0" fmla="*/ 0 w 2481262"/>
                <a:gd name="connsiteY0" fmla="*/ 372186 h 372186"/>
                <a:gd name="connsiteX1" fmla="*/ 203200 w 2481262"/>
                <a:gd name="connsiteY1" fmla="*/ 362661 h 372186"/>
                <a:gd name="connsiteX2" fmla="*/ 422275 w 2481262"/>
                <a:gd name="connsiteY2" fmla="*/ 343611 h 372186"/>
                <a:gd name="connsiteX3" fmla="*/ 622300 w 2481262"/>
                <a:gd name="connsiteY3" fmla="*/ 318211 h 372186"/>
                <a:gd name="connsiteX4" fmla="*/ 844550 w 2481262"/>
                <a:gd name="connsiteY4" fmla="*/ 280111 h 372186"/>
                <a:gd name="connsiteX5" fmla="*/ 1038225 w 2481262"/>
                <a:gd name="connsiteY5" fmla="*/ 232486 h 372186"/>
                <a:gd name="connsiteX6" fmla="*/ 1225550 w 2481262"/>
                <a:gd name="connsiteY6" fmla="*/ 165811 h 372186"/>
                <a:gd name="connsiteX7" fmla="*/ 1393825 w 2481262"/>
                <a:gd name="connsiteY7" fmla="*/ 99136 h 372186"/>
                <a:gd name="connsiteX8" fmla="*/ 1530350 w 2481262"/>
                <a:gd name="connsiteY8" fmla="*/ 45161 h 372186"/>
                <a:gd name="connsiteX9" fmla="*/ 1654175 w 2481262"/>
                <a:gd name="connsiteY9" fmla="*/ 10236 h 372186"/>
                <a:gd name="connsiteX10" fmla="*/ 1726406 w 2481262"/>
                <a:gd name="connsiteY10" fmla="*/ 3092 h 372186"/>
                <a:gd name="connsiteX11" fmla="*/ 1805782 w 2481262"/>
                <a:gd name="connsiteY11" fmla="*/ 5474 h 372186"/>
                <a:gd name="connsiteX12" fmla="*/ 2173288 w 2481262"/>
                <a:gd name="connsiteY12" fmla="*/ 64266 h 372186"/>
                <a:gd name="connsiteX13" fmla="*/ 2481262 w 2481262"/>
                <a:gd name="connsiteY13" fmla="*/ 95961 h 372186"/>
                <a:gd name="connsiteX0" fmla="*/ 0 w 2493962"/>
                <a:gd name="connsiteY0" fmla="*/ 372186 h 372186"/>
                <a:gd name="connsiteX1" fmla="*/ 203200 w 2493962"/>
                <a:gd name="connsiteY1" fmla="*/ 362661 h 372186"/>
                <a:gd name="connsiteX2" fmla="*/ 422275 w 2493962"/>
                <a:gd name="connsiteY2" fmla="*/ 343611 h 372186"/>
                <a:gd name="connsiteX3" fmla="*/ 622300 w 2493962"/>
                <a:gd name="connsiteY3" fmla="*/ 318211 h 372186"/>
                <a:gd name="connsiteX4" fmla="*/ 844550 w 2493962"/>
                <a:gd name="connsiteY4" fmla="*/ 280111 h 372186"/>
                <a:gd name="connsiteX5" fmla="*/ 1038225 w 2493962"/>
                <a:gd name="connsiteY5" fmla="*/ 232486 h 372186"/>
                <a:gd name="connsiteX6" fmla="*/ 1225550 w 2493962"/>
                <a:gd name="connsiteY6" fmla="*/ 165811 h 372186"/>
                <a:gd name="connsiteX7" fmla="*/ 1393825 w 2493962"/>
                <a:gd name="connsiteY7" fmla="*/ 99136 h 372186"/>
                <a:gd name="connsiteX8" fmla="*/ 1530350 w 2493962"/>
                <a:gd name="connsiteY8" fmla="*/ 45161 h 372186"/>
                <a:gd name="connsiteX9" fmla="*/ 1654175 w 2493962"/>
                <a:gd name="connsiteY9" fmla="*/ 10236 h 372186"/>
                <a:gd name="connsiteX10" fmla="*/ 1726406 w 2493962"/>
                <a:gd name="connsiteY10" fmla="*/ 3092 h 372186"/>
                <a:gd name="connsiteX11" fmla="*/ 1805782 w 2493962"/>
                <a:gd name="connsiteY11" fmla="*/ 5474 h 372186"/>
                <a:gd name="connsiteX12" fmla="*/ 2173288 w 2493962"/>
                <a:gd name="connsiteY12" fmla="*/ 64266 h 372186"/>
                <a:gd name="connsiteX13" fmla="*/ 2493962 w 2493962"/>
                <a:gd name="connsiteY13" fmla="*/ 115011 h 372186"/>
                <a:gd name="connsiteX0" fmla="*/ 0 w 2500312"/>
                <a:gd name="connsiteY0" fmla="*/ 372186 h 372186"/>
                <a:gd name="connsiteX1" fmla="*/ 203200 w 2500312"/>
                <a:gd name="connsiteY1" fmla="*/ 362661 h 372186"/>
                <a:gd name="connsiteX2" fmla="*/ 422275 w 2500312"/>
                <a:gd name="connsiteY2" fmla="*/ 343611 h 372186"/>
                <a:gd name="connsiteX3" fmla="*/ 622300 w 2500312"/>
                <a:gd name="connsiteY3" fmla="*/ 318211 h 372186"/>
                <a:gd name="connsiteX4" fmla="*/ 844550 w 2500312"/>
                <a:gd name="connsiteY4" fmla="*/ 280111 h 372186"/>
                <a:gd name="connsiteX5" fmla="*/ 1038225 w 2500312"/>
                <a:gd name="connsiteY5" fmla="*/ 232486 h 372186"/>
                <a:gd name="connsiteX6" fmla="*/ 1225550 w 2500312"/>
                <a:gd name="connsiteY6" fmla="*/ 165811 h 372186"/>
                <a:gd name="connsiteX7" fmla="*/ 1393825 w 2500312"/>
                <a:gd name="connsiteY7" fmla="*/ 99136 h 372186"/>
                <a:gd name="connsiteX8" fmla="*/ 1530350 w 2500312"/>
                <a:gd name="connsiteY8" fmla="*/ 45161 h 372186"/>
                <a:gd name="connsiteX9" fmla="*/ 1654175 w 2500312"/>
                <a:gd name="connsiteY9" fmla="*/ 10236 h 372186"/>
                <a:gd name="connsiteX10" fmla="*/ 1726406 w 2500312"/>
                <a:gd name="connsiteY10" fmla="*/ 3092 h 372186"/>
                <a:gd name="connsiteX11" fmla="*/ 1805782 w 2500312"/>
                <a:gd name="connsiteY11" fmla="*/ 5474 h 372186"/>
                <a:gd name="connsiteX12" fmla="*/ 2173288 w 2500312"/>
                <a:gd name="connsiteY12" fmla="*/ 64266 h 372186"/>
                <a:gd name="connsiteX13" fmla="*/ 2500312 w 2500312"/>
                <a:gd name="connsiteY13" fmla="*/ 115011 h 372186"/>
                <a:gd name="connsiteX0" fmla="*/ 0 w 2500312"/>
                <a:gd name="connsiteY0" fmla="*/ 372186 h 372186"/>
                <a:gd name="connsiteX1" fmla="*/ 203200 w 2500312"/>
                <a:gd name="connsiteY1" fmla="*/ 362661 h 372186"/>
                <a:gd name="connsiteX2" fmla="*/ 422275 w 2500312"/>
                <a:gd name="connsiteY2" fmla="*/ 343611 h 372186"/>
                <a:gd name="connsiteX3" fmla="*/ 622300 w 2500312"/>
                <a:gd name="connsiteY3" fmla="*/ 318211 h 372186"/>
                <a:gd name="connsiteX4" fmla="*/ 844550 w 2500312"/>
                <a:gd name="connsiteY4" fmla="*/ 280111 h 372186"/>
                <a:gd name="connsiteX5" fmla="*/ 1038225 w 2500312"/>
                <a:gd name="connsiteY5" fmla="*/ 232486 h 372186"/>
                <a:gd name="connsiteX6" fmla="*/ 1225550 w 2500312"/>
                <a:gd name="connsiteY6" fmla="*/ 165811 h 372186"/>
                <a:gd name="connsiteX7" fmla="*/ 1393825 w 2500312"/>
                <a:gd name="connsiteY7" fmla="*/ 99136 h 372186"/>
                <a:gd name="connsiteX8" fmla="*/ 1530350 w 2500312"/>
                <a:gd name="connsiteY8" fmla="*/ 45161 h 372186"/>
                <a:gd name="connsiteX9" fmla="*/ 1654175 w 2500312"/>
                <a:gd name="connsiteY9" fmla="*/ 10236 h 372186"/>
                <a:gd name="connsiteX10" fmla="*/ 1726406 w 2500312"/>
                <a:gd name="connsiteY10" fmla="*/ 3092 h 372186"/>
                <a:gd name="connsiteX11" fmla="*/ 1805782 w 2500312"/>
                <a:gd name="connsiteY11" fmla="*/ 5474 h 372186"/>
                <a:gd name="connsiteX12" fmla="*/ 2173288 w 2500312"/>
                <a:gd name="connsiteY12" fmla="*/ 64266 h 372186"/>
                <a:gd name="connsiteX13" fmla="*/ 2500312 w 2500312"/>
                <a:gd name="connsiteY13" fmla="*/ 115011 h 372186"/>
                <a:gd name="connsiteX0" fmla="*/ 0 w 2424112"/>
                <a:gd name="connsiteY0" fmla="*/ 447675 h 447675"/>
                <a:gd name="connsiteX1" fmla="*/ 203200 w 2424112"/>
                <a:gd name="connsiteY1" fmla="*/ 438150 h 447675"/>
                <a:gd name="connsiteX2" fmla="*/ 422275 w 2424112"/>
                <a:gd name="connsiteY2" fmla="*/ 419100 h 447675"/>
                <a:gd name="connsiteX3" fmla="*/ 622300 w 2424112"/>
                <a:gd name="connsiteY3" fmla="*/ 393700 h 447675"/>
                <a:gd name="connsiteX4" fmla="*/ 844550 w 2424112"/>
                <a:gd name="connsiteY4" fmla="*/ 355600 h 447675"/>
                <a:gd name="connsiteX5" fmla="*/ 1038225 w 2424112"/>
                <a:gd name="connsiteY5" fmla="*/ 307975 h 447675"/>
                <a:gd name="connsiteX6" fmla="*/ 1225550 w 2424112"/>
                <a:gd name="connsiteY6" fmla="*/ 241300 h 447675"/>
                <a:gd name="connsiteX7" fmla="*/ 1393825 w 2424112"/>
                <a:gd name="connsiteY7" fmla="*/ 174625 h 447675"/>
                <a:gd name="connsiteX8" fmla="*/ 1530350 w 2424112"/>
                <a:gd name="connsiteY8" fmla="*/ 120650 h 447675"/>
                <a:gd name="connsiteX9" fmla="*/ 1654175 w 2424112"/>
                <a:gd name="connsiteY9" fmla="*/ 85725 h 447675"/>
                <a:gd name="connsiteX10" fmla="*/ 1726406 w 2424112"/>
                <a:gd name="connsiteY10" fmla="*/ 78581 h 447675"/>
                <a:gd name="connsiteX11" fmla="*/ 1805782 w 2424112"/>
                <a:gd name="connsiteY11" fmla="*/ 80963 h 447675"/>
                <a:gd name="connsiteX12" fmla="*/ 2173288 w 2424112"/>
                <a:gd name="connsiteY12" fmla="*/ 139755 h 447675"/>
                <a:gd name="connsiteX13" fmla="*/ 2424112 w 2424112"/>
                <a:gd name="connsiteY13" fmla="*/ 0 h 447675"/>
                <a:gd name="connsiteX0" fmla="*/ 0 w 2424112"/>
                <a:gd name="connsiteY0" fmla="*/ 447675 h 447675"/>
                <a:gd name="connsiteX1" fmla="*/ 203200 w 2424112"/>
                <a:gd name="connsiteY1" fmla="*/ 438150 h 447675"/>
                <a:gd name="connsiteX2" fmla="*/ 422275 w 2424112"/>
                <a:gd name="connsiteY2" fmla="*/ 419100 h 447675"/>
                <a:gd name="connsiteX3" fmla="*/ 622300 w 2424112"/>
                <a:gd name="connsiteY3" fmla="*/ 393700 h 447675"/>
                <a:gd name="connsiteX4" fmla="*/ 844550 w 2424112"/>
                <a:gd name="connsiteY4" fmla="*/ 355600 h 447675"/>
                <a:gd name="connsiteX5" fmla="*/ 1038225 w 2424112"/>
                <a:gd name="connsiteY5" fmla="*/ 307975 h 447675"/>
                <a:gd name="connsiteX6" fmla="*/ 1225550 w 2424112"/>
                <a:gd name="connsiteY6" fmla="*/ 241300 h 447675"/>
                <a:gd name="connsiteX7" fmla="*/ 1393825 w 2424112"/>
                <a:gd name="connsiteY7" fmla="*/ 174625 h 447675"/>
                <a:gd name="connsiteX8" fmla="*/ 1530350 w 2424112"/>
                <a:gd name="connsiteY8" fmla="*/ 120650 h 447675"/>
                <a:gd name="connsiteX9" fmla="*/ 1654175 w 2424112"/>
                <a:gd name="connsiteY9" fmla="*/ 85725 h 447675"/>
                <a:gd name="connsiteX10" fmla="*/ 1726406 w 2424112"/>
                <a:gd name="connsiteY10" fmla="*/ 78581 h 447675"/>
                <a:gd name="connsiteX11" fmla="*/ 1805782 w 2424112"/>
                <a:gd name="connsiteY11" fmla="*/ 80963 h 447675"/>
                <a:gd name="connsiteX12" fmla="*/ 2158048 w 2424112"/>
                <a:gd name="connsiteY12" fmla="*/ 116895 h 447675"/>
                <a:gd name="connsiteX13" fmla="*/ 2424112 w 2424112"/>
                <a:gd name="connsiteY13" fmla="*/ 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4112" h="447675">
                  <a:moveTo>
                    <a:pt x="0" y="447675"/>
                  </a:moveTo>
                  <a:cubicBezTo>
                    <a:pt x="66410" y="445293"/>
                    <a:pt x="132821" y="442912"/>
                    <a:pt x="203200" y="438150"/>
                  </a:cubicBezTo>
                  <a:cubicBezTo>
                    <a:pt x="273579" y="433388"/>
                    <a:pt x="352425" y="426508"/>
                    <a:pt x="422275" y="419100"/>
                  </a:cubicBezTo>
                  <a:cubicBezTo>
                    <a:pt x="492125" y="411692"/>
                    <a:pt x="551921" y="404283"/>
                    <a:pt x="622300" y="393700"/>
                  </a:cubicBezTo>
                  <a:cubicBezTo>
                    <a:pt x="692679" y="383117"/>
                    <a:pt x="775229" y="369887"/>
                    <a:pt x="844550" y="355600"/>
                  </a:cubicBezTo>
                  <a:cubicBezTo>
                    <a:pt x="913871" y="341312"/>
                    <a:pt x="974725" y="327025"/>
                    <a:pt x="1038225" y="307975"/>
                  </a:cubicBezTo>
                  <a:cubicBezTo>
                    <a:pt x="1101725" y="288925"/>
                    <a:pt x="1166283" y="263525"/>
                    <a:pt x="1225550" y="241300"/>
                  </a:cubicBezTo>
                  <a:cubicBezTo>
                    <a:pt x="1284817" y="219075"/>
                    <a:pt x="1393825" y="174625"/>
                    <a:pt x="1393825" y="174625"/>
                  </a:cubicBezTo>
                  <a:cubicBezTo>
                    <a:pt x="1444625" y="154517"/>
                    <a:pt x="1486958" y="135467"/>
                    <a:pt x="1530350" y="120650"/>
                  </a:cubicBezTo>
                  <a:cubicBezTo>
                    <a:pt x="1573742" y="105833"/>
                    <a:pt x="1621499" y="92736"/>
                    <a:pt x="1654175" y="85725"/>
                  </a:cubicBezTo>
                  <a:cubicBezTo>
                    <a:pt x="1686851" y="78714"/>
                    <a:pt x="1701138" y="79375"/>
                    <a:pt x="1726406" y="78581"/>
                  </a:cubicBezTo>
                  <a:cubicBezTo>
                    <a:pt x="1751674" y="77787"/>
                    <a:pt x="1733842" y="74577"/>
                    <a:pt x="1805782" y="80963"/>
                  </a:cubicBezTo>
                  <a:cubicBezTo>
                    <a:pt x="1877722" y="87349"/>
                    <a:pt x="1958685" y="85939"/>
                    <a:pt x="2158048" y="116895"/>
                  </a:cubicBezTo>
                  <a:cubicBezTo>
                    <a:pt x="2268511" y="135151"/>
                    <a:pt x="2355056" y="1993"/>
                    <a:pt x="2424112" y="0"/>
                  </a:cubicBezTo>
                </a:path>
              </a:pathLst>
            </a:custGeom>
            <a:noFill/>
            <a:ln w="57150" cap="sq">
              <a:solidFill>
                <a:schemeClr val="accent6">
                  <a:lumMod val="60000"/>
                  <a:lumOff val="40000"/>
                </a:schemeClr>
              </a:solidFill>
              <a:prstDash val="sysDot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O"/>
            </a:p>
          </p:txBody>
        </p:sp>
      </p:grpSp>
      <p:sp>
        <p:nvSpPr>
          <p:cNvPr id="2073" name="2072 Forma libre"/>
          <p:cNvSpPr/>
          <p:nvPr/>
        </p:nvSpPr>
        <p:spPr>
          <a:xfrm>
            <a:off x="4940300" y="2520950"/>
            <a:ext cx="3448050" cy="984659"/>
          </a:xfrm>
          <a:custGeom>
            <a:avLst/>
            <a:gdLst>
              <a:gd name="connsiteX0" fmla="*/ 3448050 w 3448050"/>
              <a:gd name="connsiteY0" fmla="*/ 927100 h 984659"/>
              <a:gd name="connsiteX1" fmla="*/ 3181350 w 3448050"/>
              <a:gd name="connsiteY1" fmla="*/ 933450 h 984659"/>
              <a:gd name="connsiteX2" fmla="*/ 2825750 w 3448050"/>
              <a:gd name="connsiteY2" fmla="*/ 952500 h 984659"/>
              <a:gd name="connsiteX3" fmla="*/ 2571750 w 3448050"/>
              <a:gd name="connsiteY3" fmla="*/ 965200 h 984659"/>
              <a:gd name="connsiteX4" fmla="*/ 2330450 w 3448050"/>
              <a:gd name="connsiteY4" fmla="*/ 984250 h 984659"/>
              <a:gd name="connsiteX5" fmla="*/ 2203450 w 3448050"/>
              <a:gd name="connsiteY5" fmla="*/ 971550 h 984659"/>
              <a:gd name="connsiteX6" fmla="*/ 2152650 w 3448050"/>
              <a:gd name="connsiteY6" fmla="*/ 901700 h 984659"/>
              <a:gd name="connsiteX7" fmla="*/ 2139950 w 3448050"/>
              <a:gd name="connsiteY7" fmla="*/ 844550 h 984659"/>
              <a:gd name="connsiteX8" fmla="*/ 2063750 w 3448050"/>
              <a:gd name="connsiteY8" fmla="*/ 768350 h 984659"/>
              <a:gd name="connsiteX9" fmla="*/ 1924050 w 3448050"/>
              <a:gd name="connsiteY9" fmla="*/ 685800 h 984659"/>
              <a:gd name="connsiteX10" fmla="*/ 1784350 w 3448050"/>
              <a:gd name="connsiteY10" fmla="*/ 577850 h 984659"/>
              <a:gd name="connsiteX11" fmla="*/ 1676400 w 3448050"/>
              <a:gd name="connsiteY11" fmla="*/ 444500 h 984659"/>
              <a:gd name="connsiteX12" fmla="*/ 1581150 w 3448050"/>
              <a:gd name="connsiteY12" fmla="*/ 323850 h 984659"/>
              <a:gd name="connsiteX13" fmla="*/ 1479550 w 3448050"/>
              <a:gd name="connsiteY13" fmla="*/ 190500 h 984659"/>
              <a:gd name="connsiteX14" fmla="*/ 1384300 w 3448050"/>
              <a:gd name="connsiteY14" fmla="*/ 95250 h 984659"/>
              <a:gd name="connsiteX15" fmla="*/ 1295400 w 3448050"/>
              <a:gd name="connsiteY15" fmla="*/ 44450 h 984659"/>
              <a:gd name="connsiteX16" fmla="*/ 1174750 w 3448050"/>
              <a:gd name="connsiteY16" fmla="*/ 38100 h 984659"/>
              <a:gd name="connsiteX17" fmla="*/ 1047750 w 3448050"/>
              <a:gd name="connsiteY17" fmla="*/ 133350 h 984659"/>
              <a:gd name="connsiteX18" fmla="*/ 825500 w 3448050"/>
              <a:gd name="connsiteY18" fmla="*/ 279400 h 984659"/>
              <a:gd name="connsiteX19" fmla="*/ 603250 w 3448050"/>
              <a:gd name="connsiteY19" fmla="*/ 374650 h 984659"/>
              <a:gd name="connsiteX20" fmla="*/ 457200 w 3448050"/>
              <a:gd name="connsiteY20" fmla="*/ 387350 h 984659"/>
              <a:gd name="connsiteX21" fmla="*/ 361950 w 3448050"/>
              <a:gd name="connsiteY21" fmla="*/ 349250 h 984659"/>
              <a:gd name="connsiteX22" fmla="*/ 228600 w 3448050"/>
              <a:gd name="connsiteY22" fmla="*/ 222250 h 984659"/>
              <a:gd name="connsiteX23" fmla="*/ 0 w 3448050"/>
              <a:gd name="connsiteY23" fmla="*/ 0 h 98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48050" h="984659">
                <a:moveTo>
                  <a:pt x="3448050" y="927100"/>
                </a:moveTo>
                <a:cubicBezTo>
                  <a:pt x="3366558" y="928158"/>
                  <a:pt x="3285067" y="929217"/>
                  <a:pt x="3181350" y="933450"/>
                </a:cubicBezTo>
                <a:cubicBezTo>
                  <a:pt x="3077633" y="937683"/>
                  <a:pt x="2825750" y="952500"/>
                  <a:pt x="2825750" y="952500"/>
                </a:cubicBezTo>
                <a:lnTo>
                  <a:pt x="2571750" y="965200"/>
                </a:lnTo>
                <a:cubicBezTo>
                  <a:pt x="2489200" y="970492"/>
                  <a:pt x="2391833" y="983192"/>
                  <a:pt x="2330450" y="984250"/>
                </a:cubicBezTo>
                <a:cubicBezTo>
                  <a:pt x="2269067" y="985308"/>
                  <a:pt x="2233083" y="985308"/>
                  <a:pt x="2203450" y="971550"/>
                </a:cubicBezTo>
                <a:cubicBezTo>
                  <a:pt x="2173817" y="957792"/>
                  <a:pt x="2163233" y="922867"/>
                  <a:pt x="2152650" y="901700"/>
                </a:cubicBezTo>
                <a:cubicBezTo>
                  <a:pt x="2142067" y="880533"/>
                  <a:pt x="2154767" y="866775"/>
                  <a:pt x="2139950" y="844550"/>
                </a:cubicBezTo>
                <a:cubicBezTo>
                  <a:pt x="2125133" y="822325"/>
                  <a:pt x="2099733" y="794808"/>
                  <a:pt x="2063750" y="768350"/>
                </a:cubicBezTo>
                <a:cubicBezTo>
                  <a:pt x="2027767" y="741892"/>
                  <a:pt x="1970617" y="717550"/>
                  <a:pt x="1924050" y="685800"/>
                </a:cubicBezTo>
                <a:cubicBezTo>
                  <a:pt x="1877483" y="654050"/>
                  <a:pt x="1825625" y="618067"/>
                  <a:pt x="1784350" y="577850"/>
                </a:cubicBezTo>
                <a:cubicBezTo>
                  <a:pt x="1743075" y="537633"/>
                  <a:pt x="1710267" y="486833"/>
                  <a:pt x="1676400" y="444500"/>
                </a:cubicBezTo>
                <a:cubicBezTo>
                  <a:pt x="1642533" y="402167"/>
                  <a:pt x="1613958" y="366183"/>
                  <a:pt x="1581150" y="323850"/>
                </a:cubicBezTo>
                <a:cubicBezTo>
                  <a:pt x="1548342" y="281517"/>
                  <a:pt x="1512358" y="228600"/>
                  <a:pt x="1479550" y="190500"/>
                </a:cubicBezTo>
                <a:cubicBezTo>
                  <a:pt x="1446742" y="152400"/>
                  <a:pt x="1414992" y="119592"/>
                  <a:pt x="1384300" y="95250"/>
                </a:cubicBezTo>
                <a:cubicBezTo>
                  <a:pt x="1353608" y="70908"/>
                  <a:pt x="1330325" y="53975"/>
                  <a:pt x="1295400" y="44450"/>
                </a:cubicBezTo>
                <a:cubicBezTo>
                  <a:pt x="1260475" y="34925"/>
                  <a:pt x="1216025" y="23283"/>
                  <a:pt x="1174750" y="38100"/>
                </a:cubicBezTo>
                <a:cubicBezTo>
                  <a:pt x="1133475" y="52917"/>
                  <a:pt x="1105958" y="93133"/>
                  <a:pt x="1047750" y="133350"/>
                </a:cubicBezTo>
                <a:cubicBezTo>
                  <a:pt x="989542" y="173567"/>
                  <a:pt x="899583" y="239183"/>
                  <a:pt x="825500" y="279400"/>
                </a:cubicBezTo>
                <a:cubicBezTo>
                  <a:pt x="751417" y="319617"/>
                  <a:pt x="664633" y="356658"/>
                  <a:pt x="603250" y="374650"/>
                </a:cubicBezTo>
                <a:cubicBezTo>
                  <a:pt x="541867" y="392642"/>
                  <a:pt x="497417" y="391583"/>
                  <a:pt x="457200" y="387350"/>
                </a:cubicBezTo>
                <a:cubicBezTo>
                  <a:pt x="416983" y="383117"/>
                  <a:pt x="400050" y="376767"/>
                  <a:pt x="361950" y="349250"/>
                </a:cubicBezTo>
                <a:cubicBezTo>
                  <a:pt x="323850" y="321733"/>
                  <a:pt x="228600" y="222250"/>
                  <a:pt x="228600" y="222250"/>
                </a:cubicBezTo>
                <a:lnTo>
                  <a:pt x="0" y="0"/>
                </a:lnTo>
              </a:path>
            </a:pathLst>
          </a:custGeom>
          <a:noFill/>
          <a:ln w="57150" cap="sq">
            <a:solidFill>
              <a:schemeClr val="accent6">
                <a:lumMod val="60000"/>
                <a:lumOff val="40000"/>
              </a:schemeClr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3" name="152 CuadroTexto"/>
          <p:cNvSpPr txBox="1"/>
          <p:nvPr/>
        </p:nvSpPr>
        <p:spPr>
          <a:xfrm>
            <a:off x="90207" y="5019432"/>
            <a:ext cx="4590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Villavicencio – K38 / Puente </a:t>
            </a:r>
            <a:r>
              <a:rPr lang="es-CO" sz="1300" b="1" dirty="0" err="1" smtClean="0"/>
              <a:t>Quetame</a:t>
            </a:r>
            <a:r>
              <a:rPr lang="es-CO" sz="1300" b="1" dirty="0" smtClean="0"/>
              <a:t> – K38</a:t>
            </a:r>
            <a:endParaRPr lang="es-CO" sz="1300" b="1" dirty="0"/>
          </a:p>
        </p:txBody>
      </p:sp>
      <p:grpSp>
        <p:nvGrpSpPr>
          <p:cNvPr id="2075" name="2074 Grupo"/>
          <p:cNvGrpSpPr/>
          <p:nvPr/>
        </p:nvGrpSpPr>
        <p:grpSpPr>
          <a:xfrm>
            <a:off x="1933411" y="754876"/>
            <a:ext cx="7243291" cy="2809433"/>
            <a:chOff x="1933411" y="754876"/>
            <a:chExt cx="7243291" cy="2809433"/>
          </a:xfrm>
        </p:grpSpPr>
        <p:grpSp>
          <p:nvGrpSpPr>
            <p:cNvPr id="148" name="147 Grupo"/>
            <p:cNvGrpSpPr/>
            <p:nvPr/>
          </p:nvGrpSpPr>
          <p:grpSpPr>
            <a:xfrm>
              <a:off x="3594199" y="754876"/>
              <a:ext cx="5582503" cy="1727974"/>
              <a:chOff x="3594199" y="753372"/>
              <a:chExt cx="5582503" cy="1727974"/>
            </a:xfrm>
          </p:grpSpPr>
          <p:sp>
            <p:nvSpPr>
              <p:cNvPr id="152" name="151 Forma libre"/>
              <p:cNvSpPr/>
              <p:nvPr/>
            </p:nvSpPr>
            <p:spPr>
              <a:xfrm>
                <a:off x="3594199" y="1185808"/>
                <a:ext cx="3182072" cy="1295538"/>
              </a:xfrm>
              <a:custGeom>
                <a:avLst/>
                <a:gdLst>
                  <a:gd name="connsiteX0" fmla="*/ 0 w 3149600"/>
                  <a:gd name="connsiteY0" fmla="*/ 1270000 h 1270000"/>
                  <a:gd name="connsiteX1" fmla="*/ 114300 w 3149600"/>
                  <a:gd name="connsiteY1" fmla="*/ 1041400 h 1270000"/>
                  <a:gd name="connsiteX2" fmla="*/ 190500 w 3149600"/>
                  <a:gd name="connsiteY2" fmla="*/ 939800 h 1270000"/>
                  <a:gd name="connsiteX3" fmla="*/ 304800 w 3149600"/>
                  <a:gd name="connsiteY3" fmla="*/ 831850 h 1270000"/>
                  <a:gd name="connsiteX4" fmla="*/ 539750 w 3149600"/>
                  <a:gd name="connsiteY4" fmla="*/ 723900 h 1270000"/>
                  <a:gd name="connsiteX5" fmla="*/ 806450 w 3149600"/>
                  <a:gd name="connsiteY5" fmla="*/ 635000 h 1270000"/>
                  <a:gd name="connsiteX6" fmla="*/ 984250 w 3149600"/>
                  <a:gd name="connsiteY6" fmla="*/ 590550 h 1270000"/>
                  <a:gd name="connsiteX7" fmla="*/ 1111250 w 3149600"/>
                  <a:gd name="connsiteY7" fmla="*/ 565150 h 1270000"/>
                  <a:gd name="connsiteX8" fmla="*/ 1238250 w 3149600"/>
                  <a:gd name="connsiteY8" fmla="*/ 527050 h 1270000"/>
                  <a:gd name="connsiteX9" fmla="*/ 1454150 w 3149600"/>
                  <a:gd name="connsiteY9" fmla="*/ 381000 h 1270000"/>
                  <a:gd name="connsiteX10" fmla="*/ 1758950 w 3149600"/>
                  <a:gd name="connsiteY10" fmla="*/ 190500 h 1270000"/>
                  <a:gd name="connsiteX11" fmla="*/ 1898650 w 3149600"/>
                  <a:gd name="connsiteY11" fmla="*/ 114300 h 1270000"/>
                  <a:gd name="connsiteX12" fmla="*/ 2114550 w 3149600"/>
                  <a:gd name="connsiteY12" fmla="*/ 76200 h 1270000"/>
                  <a:gd name="connsiteX13" fmla="*/ 2476500 w 3149600"/>
                  <a:gd name="connsiteY13" fmla="*/ 38100 h 1270000"/>
                  <a:gd name="connsiteX14" fmla="*/ 2851150 w 3149600"/>
                  <a:gd name="connsiteY14" fmla="*/ 12700 h 1270000"/>
                  <a:gd name="connsiteX15" fmla="*/ 3149600 w 3149600"/>
                  <a:gd name="connsiteY15" fmla="*/ 0 h 1270000"/>
                  <a:gd name="connsiteX16" fmla="*/ 3149600 w 3149600"/>
                  <a:gd name="connsiteY16" fmla="*/ 0 h 1270000"/>
                  <a:gd name="connsiteX0" fmla="*/ 0 w 3149600"/>
                  <a:gd name="connsiteY0" fmla="*/ 1270000 h 1270000"/>
                  <a:gd name="connsiteX1" fmla="*/ 114300 w 3149600"/>
                  <a:gd name="connsiteY1" fmla="*/ 1054100 h 1270000"/>
                  <a:gd name="connsiteX2" fmla="*/ 190500 w 3149600"/>
                  <a:gd name="connsiteY2" fmla="*/ 939800 h 1270000"/>
                  <a:gd name="connsiteX3" fmla="*/ 304800 w 3149600"/>
                  <a:gd name="connsiteY3" fmla="*/ 831850 h 1270000"/>
                  <a:gd name="connsiteX4" fmla="*/ 539750 w 3149600"/>
                  <a:gd name="connsiteY4" fmla="*/ 723900 h 1270000"/>
                  <a:gd name="connsiteX5" fmla="*/ 806450 w 3149600"/>
                  <a:gd name="connsiteY5" fmla="*/ 635000 h 1270000"/>
                  <a:gd name="connsiteX6" fmla="*/ 984250 w 3149600"/>
                  <a:gd name="connsiteY6" fmla="*/ 590550 h 1270000"/>
                  <a:gd name="connsiteX7" fmla="*/ 1111250 w 3149600"/>
                  <a:gd name="connsiteY7" fmla="*/ 565150 h 1270000"/>
                  <a:gd name="connsiteX8" fmla="*/ 1238250 w 3149600"/>
                  <a:gd name="connsiteY8" fmla="*/ 527050 h 1270000"/>
                  <a:gd name="connsiteX9" fmla="*/ 1454150 w 3149600"/>
                  <a:gd name="connsiteY9" fmla="*/ 381000 h 1270000"/>
                  <a:gd name="connsiteX10" fmla="*/ 1758950 w 3149600"/>
                  <a:gd name="connsiteY10" fmla="*/ 190500 h 1270000"/>
                  <a:gd name="connsiteX11" fmla="*/ 1898650 w 3149600"/>
                  <a:gd name="connsiteY11" fmla="*/ 114300 h 1270000"/>
                  <a:gd name="connsiteX12" fmla="*/ 2114550 w 3149600"/>
                  <a:gd name="connsiteY12" fmla="*/ 76200 h 1270000"/>
                  <a:gd name="connsiteX13" fmla="*/ 2476500 w 3149600"/>
                  <a:gd name="connsiteY13" fmla="*/ 38100 h 1270000"/>
                  <a:gd name="connsiteX14" fmla="*/ 2851150 w 3149600"/>
                  <a:gd name="connsiteY14" fmla="*/ 12700 h 1270000"/>
                  <a:gd name="connsiteX15" fmla="*/ 3149600 w 3149600"/>
                  <a:gd name="connsiteY15" fmla="*/ 0 h 1270000"/>
                  <a:gd name="connsiteX16" fmla="*/ 3149600 w 3149600"/>
                  <a:gd name="connsiteY16" fmla="*/ 0 h 12700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08175 w 3159125"/>
                  <a:gd name="connsiteY11" fmla="*/ 114300 h 1295400"/>
                  <a:gd name="connsiteX12" fmla="*/ 2124075 w 3159125"/>
                  <a:gd name="connsiteY12" fmla="*/ 7620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9925 w 3159125"/>
                  <a:gd name="connsiteY11" fmla="*/ 111125 h 1295400"/>
                  <a:gd name="connsiteX12" fmla="*/ 2124075 w 3159125"/>
                  <a:gd name="connsiteY12" fmla="*/ 7620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9925 w 3159125"/>
                  <a:gd name="connsiteY11" fmla="*/ 11112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0400 w 3159125"/>
                  <a:gd name="connsiteY11" fmla="*/ 107950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33575 w 3159125"/>
                  <a:gd name="connsiteY11" fmla="*/ 11747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59125"/>
                  <a:gd name="connsiteY0" fmla="*/ 1295400 h 1295400"/>
                  <a:gd name="connsiteX1" fmla="*/ 123825 w 3159125"/>
                  <a:gd name="connsiteY1" fmla="*/ 1054100 h 1295400"/>
                  <a:gd name="connsiteX2" fmla="*/ 200025 w 3159125"/>
                  <a:gd name="connsiteY2" fmla="*/ 939800 h 1295400"/>
                  <a:gd name="connsiteX3" fmla="*/ 314325 w 3159125"/>
                  <a:gd name="connsiteY3" fmla="*/ 831850 h 1295400"/>
                  <a:gd name="connsiteX4" fmla="*/ 549275 w 3159125"/>
                  <a:gd name="connsiteY4" fmla="*/ 723900 h 1295400"/>
                  <a:gd name="connsiteX5" fmla="*/ 815975 w 3159125"/>
                  <a:gd name="connsiteY5" fmla="*/ 635000 h 1295400"/>
                  <a:gd name="connsiteX6" fmla="*/ 993775 w 3159125"/>
                  <a:gd name="connsiteY6" fmla="*/ 590550 h 1295400"/>
                  <a:gd name="connsiteX7" fmla="*/ 1120775 w 3159125"/>
                  <a:gd name="connsiteY7" fmla="*/ 565150 h 1295400"/>
                  <a:gd name="connsiteX8" fmla="*/ 1247775 w 3159125"/>
                  <a:gd name="connsiteY8" fmla="*/ 527050 h 1295400"/>
                  <a:gd name="connsiteX9" fmla="*/ 1463675 w 3159125"/>
                  <a:gd name="connsiteY9" fmla="*/ 381000 h 1295400"/>
                  <a:gd name="connsiteX10" fmla="*/ 1768475 w 3159125"/>
                  <a:gd name="connsiteY10" fmla="*/ 190500 h 1295400"/>
                  <a:gd name="connsiteX11" fmla="*/ 1917700 w 3159125"/>
                  <a:gd name="connsiteY11" fmla="*/ 111125 h 1295400"/>
                  <a:gd name="connsiteX12" fmla="*/ 2108200 w 3159125"/>
                  <a:gd name="connsiteY12" fmla="*/ 69850 h 1295400"/>
                  <a:gd name="connsiteX13" fmla="*/ 2486025 w 3159125"/>
                  <a:gd name="connsiteY13" fmla="*/ 38100 h 1295400"/>
                  <a:gd name="connsiteX14" fmla="*/ 2860675 w 3159125"/>
                  <a:gd name="connsiteY14" fmla="*/ 12700 h 1295400"/>
                  <a:gd name="connsiteX15" fmla="*/ 3159125 w 3159125"/>
                  <a:gd name="connsiteY15" fmla="*/ 0 h 1295400"/>
                  <a:gd name="connsiteX16" fmla="*/ 3159125 w 3159125"/>
                  <a:gd name="connsiteY16" fmla="*/ 0 h 1295400"/>
                  <a:gd name="connsiteX0" fmla="*/ 0 w 3182072"/>
                  <a:gd name="connsiteY0" fmla="*/ 1295538 h 1295538"/>
                  <a:gd name="connsiteX1" fmla="*/ 123825 w 3182072"/>
                  <a:gd name="connsiteY1" fmla="*/ 1054238 h 1295538"/>
                  <a:gd name="connsiteX2" fmla="*/ 200025 w 3182072"/>
                  <a:gd name="connsiteY2" fmla="*/ 939938 h 1295538"/>
                  <a:gd name="connsiteX3" fmla="*/ 314325 w 3182072"/>
                  <a:gd name="connsiteY3" fmla="*/ 831988 h 1295538"/>
                  <a:gd name="connsiteX4" fmla="*/ 549275 w 3182072"/>
                  <a:gd name="connsiteY4" fmla="*/ 724038 h 1295538"/>
                  <a:gd name="connsiteX5" fmla="*/ 815975 w 3182072"/>
                  <a:gd name="connsiteY5" fmla="*/ 635138 h 1295538"/>
                  <a:gd name="connsiteX6" fmla="*/ 993775 w 3182072"/>
                  <a:gd name="connsiteY6" fmla="*/ 590688 h 1295538"/>
                  <a:gd name="connsiteX7" fmla="*/ 1120775 w 3182072"/>
                  <a:gd name="connsiteY7" fmla="*/ 565288 h 1295538"/>
                  <a:gd name="connsiteX8" fmla="*/ 1247775 w 3182072"/>
                  <a:gd name="connsiteY8" fmla="*/ 527188 h 1295538"/>
                  <a:gd name="connsiteX9" fmla="*/ 1463675 w 3182072"/>
                  <a:gd name="connsiteY9" fmla="*/ 381138 h 1295538"/>
                  <a:gd name="connsiteX10" fmla="*/ 1768475 w 3182072"/>
                  <a:gd name="connsiteY10" fmla="*/ 190638 h 1295538"/>
                  <a:gd name="connsiteX11" fmla="*/ 1917700 w 3182072"/>
                  <a:gd name="connsiteY11" fmla="*/ 111263 h 1295538"/>
                  <a:gd name="connsiteX12" fmla="*/ 2108200 w 3182072"/>
                  <a:gd name="connsiteY12" fmla="*/ 69988 h 1295538"/>
                  <a:gd name="connsiteX13" fmla="*/ 2486025 w 3182072"/>
                  <a:gd name="connsiteY13" fmla="*/ 38238 h 1295538"/>
                  <a:gd name="connsiteX14" fmla="*/ 2860675 w 3182072"/>
                  <a:gd name="connsiteY14" fmla="*/ 12838 h 1295538"/>
                  <a:gd name="connsiteX15" fmla="*/ 3159125 w 3182072"/>
                  <a:gd name="connsiteY15" fmla="*/ 138 h 1295538"/>
                  <a:gd name="connsiteX16" fmla="*/ 3162300 w 3182072"/>
                  <a:gd name="connsiteY16" fmla="*/ 6488 h 129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82072" h="1295538">
                    <a:moveTo>
                      <a:pt x="0" y="1295538"/>
                    </a:moveTo>
                    <a:cubicBezTo>
                      <a:pt x="41275" y="1208754"/>
                      <a:pt x="90488" y="1113504"/>
                      <a:pt x="123825" y="1054238"/>
                    </a:cubicBezTo>
                    <a:cubicBezTo>
                      <a:pt x="157162" y="994972"/>
                      <a:pt x="168275" y="976980"/>
                      <a:pt x="200025" y="939938"/>
                    </a:cubicBezTo>
                    <a:cubicBezTo>
                      <a:pt x="231775" y="902896"/>
                      <a:pt x="256117" y="867971"/>
                      <a:pt x="314325" y="831988"/>
                    </a:cubicBezTo>
                    <a:cubicBezTo>
                      <a:pt x="372533" y="796005"/>
                      <a:pt x="465667" y="756846"/>
                      <a:pt x="549275" y="724038"/>
                    </a:cubicBezTo>
                    <a:cubicBezTo>
                      <a:pt x="632883" y="691230"/>
                      <a:pt x="741892" y="657363"/>
                      <a:pt x="815975" y="635138"/>
                    </a:cubicBezTo>
                    <a:cubicBezTo>
                      <a:pt x="890058" y="612913"/>
                      <a:pt x="942975" y="602330"/>
                      <a:pt x="993775" y="590688"/>
                    </a:cubicBezTo>
                    <a:cubicBezTo>
                      <a:pt x="1044575" y="579046"/>
                      <a:pt x="1078442" y="575871"/>
                      <a:pt x="1120775" y="565288"/>
                    </a:cubicBezTo>
                    <a:cubicBezTo>
                      <a:pt x="1163108" y="554705"/>
                      <a:pt x="1190625" y="557880"/>
                      <a:pt x="1247775" y="527188"/>
                    </a:cubicBezTo>
                    <a:cubicBezTo>
                      <a:pt x="1304925" y="496496"/>
                      <a:pt x="1376892" y="437230"/>
                      <a:pt x="1463675" y="381138"/>
                    </a:cubicBezTo>
                    <a:cubicBezTo>
                      <a:pt x="1550458" y="325046"/>
                      <a:pt x="1692804" y="235617"/>
                      <a:pt x="1768475" y="190638"/>
                    </a:cubicBezTo>
                    <a:cubicBezTo>
                      <a:pt x="1844146" y="145659"/>
                      <a:pt x="1861079" y="131371"/>
                      <a:pt x="1917700" y="111263"/>
                    </a:cubicBezTo>
                    <a:cubicBezTo>
                      <a:pt x="1974321" y="91155"/>
                      <a:pt x="2013479" y="82159"/>
                      <a:pt x="2108200" y="69988"/>
                    </a:cubicBezTo>
                    <a:cubicBezTo>
                      <a:pt x="2202921" y="57817"/>
                      <a:pt x="2360613" y="47763"/>
                      <a:pt x="2486025" y="38238"/>
                    </a:cubicBezTo>
                    <a:lnTo>
                      <a:pt x="2860675" y="12838"/>
                    </a:lnTo>
                    <a:cubicBezTo>
                      <a:pt x="2972858" y="6488"/>
                      <a:pt x="3108854" y="1196"/>
                      <a:pt x="3159125" y="138"/>
                    </a:cubicBezTo>
                    <a:cubicBezTo>
                      <a:pt x="3209396" y="-920"/>
                      <a:pt x="3161242" y="4371"/>
                      <a:pt x="3162300" y="6488"/>
                    </a:cubicBezTo>
                  </a:path>
                </a:pathLst>
              </a:custGeom>
              <a:noFill/>
              <a:ln w="57150" cap="sq">
                <a:solidFill>
                  <a:srgbClr val="FF0000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150" name="149 Forma libre"/>
              <p:cNvSpPr/>
              <p:nvPr/>
            </p:nvSpPr>
            <p:spPr>
              <a:xfrm>
                <a:off x="6775450" y="753372"/>
                <a:ext cx="2401252" cy="432435"/>
              </a:xfrm>
              <a:custGeom>
                <a:avLst/>
                <a:gdLst>
                  <a:gd name="connsiteX0" fmla="*/ 0 w 2368550"/>
                  <a:gd name="connsiteY0" fmla="*/ 371837 h 371837"/>
                  <a:gd name="connsiteX1" fmla="*/ 203200 w 2368550"/>
                  <a:gd name="connsiteY1" fmla="*/ 362312 h 371837"/>
                  <a:gd name="connsiteX2" fmla="*/ 422275 w 2368550"/>
                  <a:gd name="connsiteY2" fmla="*/ 343262 h 371837"/>
                  <a:gd name="connsiteX3" fmla="*/ 622300 w 2368550"/>
                  <a:gd name="connsiteY3" fmla="*/ 317862 h 371837"/>
                  <a:gd name="connsiteX4" fmla="*/ 844550 w 2368550"/>
                  <a:gd name="connsiteY4" fmla="*/ 279762 h 371837"/>
                  <a:gd name="connsiteX5" fmla="*/ 1038225 w 2368550"/>
                  <a:gd name="connsiteY5" fmla="*/ 232137 h 371837"/>
                  <a:gd name="connsiteX6" fmla="*/ 1225550 w 2368550"/>
                  <a:gd name="connsiteY6" fmla="*/ 165462 h 371837"/>
                  <a:gd name="connsiteX7" fmla="*/ 1393825 w 2368550"/>
                  <a:gd name="connsiteY7" fmla="*/ 98787 h 371837"/>
                  <a:gd name="connsiteX8" fmla="*/ 1530350 w 2368550"/>
                  <a:gd name="connsiteY8" fmla="*/ 44812 h 371837"/>
                  <a:gd name="connsiteX9" fmla="*/ 1654175 w 2368550"/>
                  <a:gd name="connsiteY9" fmla="*/ 9887 h 371837"/>
                  <a:gd name="connsiteX10" fmla="*/ 1781175 w 2368550"/>
                  <a:gd name="connsiteY10" fmla="*/ 362 h 371837"/>
                  <a:gd name="connsiteX11" fmla="*/ 1876425 w 2368550"/>
                  <a:gd name="connsiteY11" fmla="*/ 19412 h 371837"/>
                  <a:gd name="connsiteX12" fmla="*/ 2368550 w 2368550"/>
                  <a:gd name="connsiteY12" fmla="*/ 105137 h 371837"/>
                  <a:gd name="connsiteX0" fmla="*/ 0 w 2368550"/>
                  <a:gd name="connsiteY0" fmla="*/ 372019 h 372019"/>
                  <a:gd name="connsiteX1" fmla="*/ 203200 w 2368550"/>
                  <a:gd name="connsiteY1" fmla="*/ 362494 h 372019"/>
                  <a:gd name="connsiteX2" fmla="*/ 422275 w 2368550"/>
                  <a:gd name="connsiteY2" fmla="*/ 343444 h 372019"/>
                  <a:gd name="connsiteX3" fmla="*/ 622300 w 2368550"/>
                  <a:gd name="connsiteY3" fmla="*/ 318044 h 372019"/>
                  <a:gd name="connsiteX4" fmla="*/ 844550 w 2368550"/>
                  <a:gd name="connsiteY4" fmla="*/ 279944 h 372019"/>
                  <a:gd name="connsiteX5" fmla="*/ 1038225 w 2368550"/>
                  <a:gd name="connsiteY5" fmla="*/ 232319 h 372019"/>
                  <a:gd name="connsiteX6" fmla="*/ 1225550 w 2368550"/>
                  <a:gd name="connsiteY6" fmla="*/ 165644 h 372019"/>
                  <a:gd name="connsiteX7" fmla="*/ 1393825 w 2368550"/>
                  <a:gd name="connsiteY7" fmla="*/ 98969 h 372019"/>
                  <a:gd name="connsiteX8" fmla="*/ 1530350 w 2368550"/>
                  <a:gd name="connsiteY8" fmla="*/ 44994 h 372019"/>
                  <a:gd name="connsiteX9" fmla="*/ 1654175 w 2368550"/>
                  <a:gd name="connsiteY9" fmla="*/ 10069 h 372019"/>
                  <a:gd name="connsiteX10" fmla="*/ 1781175 w 2368550"/>
                  <a:gd name="connsiteY10" fmla="*/ 544 h 372019"/>
                  <a:gd name="connsiteX11" fmla="*/ 1885950 w 2368550"/>
                  <a:gd name="connsiteY11" fmla="*/ 22769 h 372019"/>
                  <a:gd name="connsiteX12" fmla="*/ 2368550 w 2368550"/>
                  <a:gd name="connsiteY12" fmla="*/ 105319 h 372019"/>
                  <a:gd name="connsiteX0" fmla="*/ 0 w 2368550"/>
                  <a:gd name="connsiteY0" fmla="*/ 371475 h 371475"/>
                  <a:gd name="connsiteX1" fmla="*/ 203200 w 2368550"/>
                  <a:gd name="connsiteY1" fmla="*/ 361950 h 371475"/>
                  <a:gd name="connsiteX2" fmla="*/ 422275 w 2368550"/>
                  <a:gd name="connsiteY2" fmla="*/ 342900 h 371475"/>
                  <a:gd name="connsiteX3" fmla="*/ 622300 w 2368550"/>
                  <a:gd name="connsiteY3" fmla="*/ 317500 h 371475"/>
                  <a:gd name="connsiteX4" fmla="*/ 844550 w 2368550"/>
                  <a:gd name="connsiteY4" fmla="*/ 279400 h 371475"/>
                  <a:gd name="connsiteX5" fmla="*/ 1038225 w 2368550"/>
                  <a:gd name="connsiteY5" fmla="*/ 231775 h 371475"/>
                  <a:gd name="connsiteX6" fmla="*/ 1225550 w 2368550"/>
                  <a:gd name="connsiteY6" fmla="*/ 165100 h 371475"/>
                  <a:gd name="connsiteX7" fmla="*/ 1393825 w 2368550"/>
                  <a:gd name="connsiteY7" fmla="*/ 98425 h 371475"/>
                  <a:gd name="connsiteX8" fmla="*/ 1530350 w 2368550"/>
                  <a:gd name="connsiteY8" fmla="*/ 44450 h 371475"/>
                  <a:gd name="connsiteX9" fmla="*/ 1654175 w 2368550"/>
                  <a:gd name="connsiteY9" fmla="*/ 9525 h 371475"/>
                  <a:gd name="connsiteX10" fmla="*/ 1781175 w 2368550"/>
                  <a:gd name="connsiteY10" fmla="*/ 0 h 371475"/>
                  <a:gd name="connsiteX11" fmla="*/ 1812925 w 2368550"/>
                  <a:gd name="connsiteY11" fmla="*/ 9525 h 371475"/>
                  <a:gd name="connsiteX12" fmla="*/ 2368550 w 2368550"/>
                  <a:gd name="connsiteY12" fmla="*/ 104775 h 371475"/>
                  <a:gd name="connsiteX0" fmla="*/ 0 w 2368550"/>
                  <a:gd name="connsiteY0" fmla="*/ 371961 h 371961"/>
                  <a:gd name="connsiteX1" fmla="*/ 203200 w 2368550"/>
                  <a:gd name="connsiteY1" fmla="*/ 362436 h 371961"/>
                  <a:gd name="connsiteX2" fmla="*/ 422275 w 2368550"/>
                  <a:gd name="connsiteY2" fmla="*/ 343386 h 371961"/>
                  <a:gd name="connsiteX3" fmla="*/ 622300 w 2368550"/>
                  <a:gd name="connsiteY3" fmla="*/ 317986 h 371961"/>
                  <a:gd name="connsiteX4" fmla="*/ 844550 w 2368550"/>
                  <a:gd name="connsiteY4" fmla="*/ 279886 h 371961"/>
                  <a:gd name="connsiteX5" fmla="*/ 1038225 w 2368550"/>
                  <a:gd name="connsiteY5" fmla="*/ 232261 h 371961"/>
                  <a:gd name="connsiteX6" fmla="*/ 1225550 w 2368550"/>
                  <a:gd name="connsiteY6" fmla="*/ 165586 h 371961"/>
                  <a:gd name="connsiteX7" fmla="*/ 1393825 w 2368550"/>
                  <a:gd name="connsiteY7" fmla="*/ 98911 h 371961"/>
                  <a:gd name="connsiteX8" fmla="*/ 1530350 w 2368550"/>
                  <a:gd name="connsiteY8" fmla="*/ 44936 h 371961"/>
                  <a:gd name="connsiteX9" fmla="*/ 1654175 w 2368550"/>
                  <a:gd name="connsiteY9" fmla="*/ 10011 h 371961"/>
                  <a:gd name="connsiteX10" fmla="*/ 1726406 w 2368550"/>
                  <a:gd name="connsiteY10" fmla="*/ 2867 h 371961"/>
                  <a:gd name="connsiteX11" fmla="*/ 1812925 w 2368550"/>
                  <a:gd name="connsiteY11" fmla="*/ 10011 h 371961"/>
                  <a:gd name="connsiteX12" fmla="*/ 2368550 w 2368550"/>
                  <a:gd name="connsiteY12" fmla="*/ 105261 h 371961"/>
                  <a:gd name="connsiteX0" fmla="*/ 0 w 2368550"/>
                  <a:gd name="connsiteY0" fmla="*/ 373502 h 373502"/>
                  <a:gd name="connsiteX1" fmla="*/ 203200 w 2368550"/>
                  <a:gd name="connsiteY1" fmla="*/ 363977 h 373502"/>
                  <a:gd name="connsiteX2" fmla="*/ 422275 w 2368550"/>
                  <a:gd name="connsiteY2" fmla="*/ 344927 h 373502"/>
                  <a:gd name="connsiteX3" fmla="*/ 622300 w 2368550"/>
                  <a:gd name="connsiteY3" fmla="*/ 319527 h 373502"/>
                  <a:gd name="connsiteX4" fmla="*/ 844550 w 2368550"/>
                  <a:gd name="connsiteY4" fmla="*/ 281427 h 373502"/>
                  <a:gd name="connsiteX5" fmla="*/ 1038225 w 2368550"/>
                  <a:gd name="connsiteY5" fmla="*/ 233802 h 373502"/>
                  <a:gd name="connsiteX6" fmla="*/ 1225550 w 2368550"/>
                  <a:gd name="connsiteY6" fmla="*/ 167127 h 373502"/>
                  <a:gd name="connsiteX7" fmla="*/ 1393825 w 2368550"/>
                  <a:gd name="connsiteY7" fmla="*/ 100452 h 373502"/>
                  <a:gd name="connsiteX8" fmla="*/ 1530350 w 2368550"/>
                  <a:gd name="connsiteY8" fmla="*/ 46477 h 373502"/>
                  <a:gd name="connsiteX9" fmla="*/ 1654175 w 2368550"/>
                  <a:gd name="connsiteY9" fmla="*/ 11552 h 373502"/>
                  <a:gd name="connsiteX10" fmla="*/ 1726406 w 2368550"/>
                  <a:gd name="connsiteY10" fmla="*/ 4408 h 373502"/>
                  <a:gd name="connsiteX11" fmla="*/ 1829594 w 2368550"/>
                  <a:gd name="connsiteY11" fmla="*/ 9171 h 373502"/>
                  <a:gd name="connsiteX12" fmla="*/ 2368550 w 2368550"/>
                  <a:gd name="connsiteY12" fmla="*/ 106802 h 373502"/>
                  <a:gd name="connsiteX0" fmla="*/ 0 w 2368550"/>
                  <a:gd name="connsiteY0" fmla="*/ 370583 h 370583"/>
                  <a:gd name="connsiteX1" fmla="*/ 203200 w 2368550"/>
                  <a:gd name="connsiteY1" fmla="*/ 361058 h 370583"/>
                  <a:gd name="connsiteX2" fmla="*/ 422275 w 2368550"/>
                  <a:gd name="connsiteY2" fmla="*/ 342008 h 370583"/>
                  <a:gd name="connsiteX3" fmla="*/ 622300 w 2368550"/>
                  <a:gd name="connsiteY3" fmla="*/ 316608 h 370583"/>
                  <a:gd name="connsiteX4" fmla="*/ 844550 w 2368550"/>
                  <a:gd name="connsiteY4" fmla="*/ 278508 h 370583"/>
                  <a:gd name="connsiteX5" fmla="*/ 1038225 w 2368550"/>
                  <a:gd name="connsiteY5" fmla="*/ 230883 h 370583"/>
                  <a:gd name="connsiteX6" fmla="*/ 1225550 w 2368550"/>
                  <a:gd name="connsiteY6" fmla="*/ 164208 h 370583"/>
                  <a:gd name="connsiteX7" fmla="*/ 1393825 w 2368550"/>
                  <a:gd name="connsiteY7" fmla="*/ 97533 h 370583"/>
                  <a:gd name="connsiteX8" fmla="*/ 1530350 w 2368550"/>
                  <a:gd name="connsiteY8" fmla="*/ 43558 h 370583"/>
                  <a:gd name="connsiteX9" fmla="*/ 1654175 w 2368550"/>
                  <a:gd name="connsiteY9" fmla="*/ 8633 h 370583"/>
                  <a:gd name="connsiteX10" fmla="*/ 1726406 w 2368550"/>
                  <a:gd name="connsiteY10" fmla="*/ 1489 h 370583"/>
                  <a:gd name="connsiteX11" fmla="*/ 1829594 w 2368550"/>
                  <a:gd name="connsiteY11" fmla="*/ 6252 h 370583"/>
                  <a:gd name="connsiteX12" fmla="*/ 2368550 w 2368550"/>
                  <a:gd name="connsiteY12" fmla="*/ 103883 h 370583"/>
                  <a:gd name="connsiteX0" fmla="*/ 0 w 2392362"/>
                  <a:gd name="connsiteY0" fmla="*/ 453769 h 453769"/>
                  <a:gd name="connsiteX1" fmla="*/ 203200 w 2392362"/>
                  <a:gd name="connsiteY1" fmla="*/ 444244 h 453769"/>
                  <a:gd name="connsiteX2" fmla="*/ 422275 w 2392362"/>
                  <a:gd name="connsiteY2" fmla="*/ 425194 h 453769"/>
                  <a:gd name="connsiteX3" fmla="*/ 622300 w 2392362"/>
                  <a:gd name="connsiteY3" fmla="*/ 399794 h 453769"/>
                  <a:gd name="connsiteX4" fmla="*/ 844550 w 2392362"/>
                  <a:gd name="connsiteY4" fmla="*/ 361694 h 453769"/>
                  <a:gd name="connsiteX5" fmla="*/ 1038225 w 2392362"/>
                  <a:gd name="connsiteY5" fmla="*/ 314069 h 453769"/>
                  <a:gd name="connsiteX6" fmla="*/ 1225550 w 2392362"/>
                  <a:gd name="connsiteY6" fmla="*/ 247394 h 453769"/>
                  <a:gd name="connsiteX7" fmla="*/ 1393825 w 2392362"/>
                  <a:gd name="connsiteY7" fmla="*/ 180719 h 453769"/>
                  <a:gd name="connsiteX8" fmla="*/ 1530350 w 2392362"/>
                  <a:gd name="connsiteY8" fmla="*/ 126744 h 453769"/>
                  <a:gd name="connsiteX9" fmla="*/ 1654175 w 2392362"/>
                  <a:gd name="connsiteY9" fmla="*/ 91819 h 453769"/>
                  <a:gd name="connsiteX10" fmla="*/ 1726406 w 2392362"/>
                  <a:gd name="connsiteY10" fmla="*/ 84675 h 453769"/>
                  <a:gd name="connsiteX11" fmla="*/ 1829594 w 2392362"/>
                  <a:gd name="connsiteY11" fmla="*/ 89438 h 453769"/>
                  <a:gd name="connsiteX12" fmla="*/ 2392362 w 2392362"/>
                  <a:gd name="connsiteY12" fmla="*/ 6094 h 453769"/>
                  <a:gd name="connsiteX0" fmla="*/ 0 w 2392362"/>
                  <a:gd name="connsiteY0" fmla="*/ 447675 h 447675"/>
                  <a:gd name="connsiteX1" fmla="*/ 203200 w 2392362"/>
                  <a:gd name="connsiteY1" fmla="*/ 438150 h 447675"/>
                  <a:gd name="connsiteX2" fmla="*/ 422275 w 2392362"/>
                  <a:gd name="connsiteY2" fmla="*/ 419100 h 447675"/>
                  <a:gd name="connsiteX3" fmla="*/ 622300 w 2392362"/>
                  <a:gd name="connsiteY3" fmla="*/ 393700 h 447675"/>
                  <a:gd name="connsiteX4" fmla="*/ 844550 w 2392362"/>
                  <a:gd name="connsiteY4" fmla="*/ 355600 h 447675"/>
                  <a:gd name="connsiteX5" fmla="*/ 1038225 w 2392362"/>
                  <a:gd name="connsiteY5" fmla="*/ 307975 h 447675"/>
                  <a:gd name="connsiteX6" fmla="*/ 1225550 w 2392362"/>
                  <a:gd name="connsiteY6" fmla="*/ 241300 h 447675"/>
                  <a:gd name="connsiteX7" fmla="*/ 1393825 w 2392362"/>
                  <a:gd name="connsiteY7" fmla="*/ 174625 h 447675"/>
                  <a:gd name="connsiteX8" fmla="*/ 1530350 w 2392362"/>
                  <a:gd name="connsiteY8" fmla="*/ 120650 h 447675"/>
                  <a:gd name="connsiteX9" fmla="*/ 1654175 w 2392362"/>
                  <a:gd name="connsiteY9" fmla="*/ 85725 h 447675"/>
                  <a:gd name="connsiteX10" fmla="*/ 1726406 w 2392362"/>
                  <a:gd name="connsiteY10" fmla="*/ 78581 h 447675"/>
                  <a:gd name="connsiteX11" fmla="*/ 1829594 w 2392362"/>
                  <a:gd name="connsiteY11" fmla="*/ 83344 h 447675"/>
                  <a:gd name="connsiteX12" fmla="*/ 2392362 w 2392362"/>
                  <a:gd name="connsiteY12" fmla="*/ 0 h 447675"/>
                  <a:gd name="connsiteX0" fmla="*/ 0 w 2392362"/>
                  <a:gd name="connsiteY0" fmla="*/ 447675 h 447675"/>
                  <a:gd name="connsiteX1" fmla="*/ 203200 w 2392362"/>
                  <a:gd name="connsiteY1" fmla="*/ 438150 h 447675"/>
                  <a:gd name="connsiteX2" fmla="*/ 422275 w 2392362"/>
                  <a:gd name="connsiteY2" fmla="*/ 419100 h 447675"/>
                  <a:gd name="connsiteX3" fmla="*/ 622300 w 2392362"/>
                  <a:gd name="connsiteY3" fmla="*/ 393700 h 447675"/>
                  <a:gd name="connsiteX4" fmla="*/ 844550 w 2392362"/>
                  <a:gd name="connsiteY4" fmla="*/ 355600 h 447675"/>
                  <a:gd name="connsiteX5" fmla="*/ 1038225 w 2392362"/>
                  <a:gd name="connsiteY5" fmla="*/ 307975 h 447675"/>
                  <a:gd name="connsiteX6" fmla="*/ 1225550 w 2392362"/>
                  <a:gd name="connsiteY6" fmla="*/ 241300 h 447675"/>
                  <a:gd name="connsiteX7" fmla="*/ 1393825 w 2392362"/>
                  <a:gd name="connsiteY7" fmla="*/ 174625 h 447675"/>
                  <a:gd name="connsiteX8" fmla="*/ 1530350 w 2392362"/>
                  <a:gd name="connsiteY8" fmla="*/ 120650 h 447675"/>
                  <a:gd name="connsiteX9" fmla="*/ 1654175 w 2392362"/>
                  <a:gd name="connsiteY9" fmla="*/ 85725 h 447675"/>
                  <a:gd name="connsiteX10" fmla="*/ 1726406 w 2392362"/>
                  <a:gd name="connsiteY10" fmla="*/ 78581 h 447675"/>
                  <a:gd name="connsiteX11" fmla="*/ 1805782 w 2392362"/>
                  <a:gd name="connsiteY11" fmla="*/ 80963 h 447675"/>
                  <a:gd name="connsiteX12" fmla="*/ 2392362 w 2392362"/>
                  <a:gd name="connsiteY12" fmla="*/ 0 h 447675"/>
                  <a:gd name="connsiteX0" fmla="*/ 0 w 2392362"/>
                  <a:gd name="connsiteY0" fmla="*/ 447675 h 447675"/>
                  <a:gd name="connsiteX1" fmla="*/ 203200 w 2392362"/>
                  <a:gd name="connsiteY1" fmla="*/ 438150 h 447675"/>
                  <a:gd name="connsiteX2" fmla="*/ 422275 w 2392362"/>
                  <a:gd name="connsiteY2" fmla="*/ 419100 h 447675"/>
                  <a:gd name="connsiteX3" fmla="*/ 622300 w 2392362"/>
                  <a:gd name="connsiteY3" fmla="*/ 393700 h 447675"/>
                  <a:gd name="connsiteX4" fmla="*/ 844550 w 2392362"/>
                  <a:gd name="connsiteY4" fmla="*/ 355600 h 447675"/>
                  <a:gd name="connsiteX5" fmla="*/ 1038225 w 2392362"/>
                  <a:gd name="connsiteY5" fmla="*/ 307975 h 447675"/>
                  <a:gd name="connsiteX6" fmla="*/ 1225550 w 2392362"/>
                  <a:gd name="connsiteY6" fmla="*/ 241300 h 447675"/>
                  <a:gd name="connsiteX7" fmla="*/ 1393825 w 2392362"/>
                  <a:gd name="connsiteY7" fmla="*/ 174625 h 447675"/>
                  <a:gd name="connsiteX8" fmla="*/ 1530350 w 2392362"/>
                  <a:gd name="connsiteY8" fmla="*/ 120650 h 447675"/>
                  <a:gd name="connsiteX9" fmla="*/ 1654175 w 2392362"/>
                  <a:gd name="connsiteY9" fmla="*/ 85725 h 447675"/>
                  <a:gd name="connsiteX10" fmla="*/ 1726406 w 2392362"/>
                  <a:gd name="connsiteY10" fmla="*/ 78581 h 447675"/>
                  <a:gd name="connsiteX11" fmla="*/ 1805782 w 2392362"/>
                  <a:gd name="connsiteY11" fmla="*/ 80963 h 447675"/>
                  <a:gd name="connsiteX12" fmla="*/ 2392362 w 2392362"/>
                  <a:gd name="connsiteY12" fmla="*/ 0 h 447675"/>
                  <a:gd name="connsiteX0" fmla="*/ 0 w 2392362"/>
                  <a:gd name="connsiteY0" fmla="*/ 447675 h 447675"/>
                  <a:gd name="connsiteX1" fmla="*/ 203200 w 2392362"/>
                  <a:gd name="connsiteY1" fmla="*/ 438150 h 447675"/>
                  <a:gd name="connsiteX2" fmla="*/ 422275 w 2392362"/>
                  <a:gd name="connsiteY2" fmla="*/ 419100 h 447675"/>
                  <a:gd name="connsiteX3" fmla="*/ 622300 w 2392362"/>
                  <a:gd name="connsiteY3" fmla="*/ 393700 h 447675"/>
                  <a:gd name="connsiteX4" fmla="*/ 844550 w 2392362"/>
                  <a:gd name="connsiteY4" fmla="*/ 355600 h 447675"/>
                  <a:gd name="connsiteX5" fmla="*/ 1038225 w 2392362"/>
                  <a:gd name="connsiteY5" fmla="*/ 307975 h 447675"/>
                  <a:gd name="connsiteX6" fmla="*/ 1225550 w 2392362"/>
                  <a:gd name="connsiteY6" fmla="*/ 241300 h 447675"/>
                  <a:gd name="connsiteX7" fmla="*/ 1393825 w 2392362"/>
                  <a:gd name="connsiteY7" fmla="*/ 174625 h 447675"/>
                  <a:gd name="connsiteX8" fmla="*/ 1530350 w 2392362"/>
                  <a:gd name="connsiteY8" fmla="*/ 120650 h 447675"/>
                  <a:gd name="connsiteX9" fmla="*/ 1654175 w 2392362"/>
                  <a:gd name="connsiteY9" fmla="*/ 85725 h 447675"/>
                  <a:gd name="connsiteX10" fmla="*/ 1726406 w 2392362"/>
                  <a:gd name="connsiteY10" fmla="*/ 78581 h 447675"/>
                  <a:gd name="connsiteX11" fmla="*/ 1805782 w 2392362"/>
                  <a:gd name="connsiteY11" fmla="*/ 80963 h 447675"/>
                  <a:gd name="connsiteX12" fmla="*/ 2173288 w 2392362"/>
                  <a:gd name="connsiteY12" fmla="*/ 114355 h 447675"/>
                  <a:gd name="connsiteX13" fmla="*/ 2392362 w 2392362"/>
                  <a:gd name="connsiteY13" fmla="*/ 0 h 447675"/>
                  <a:gd name="connsiteX0" fmla="*/ 0 w 2481262"/>
                  <a:gd name="connsiteY0" fmla="*/ 370439 h 370439"/>
                  <a:gd name="connsiteX1" fmla="*/ 203200 w 2481262"/>
                  <a:gd name="connsiteY1" fmla="*/ 360914 h 370439"/>
                  <a:gd name="connsiteX2" fmla="*/ 422275 w 2481262"/>
                  <a:gd name="connsiteY2" fmla="*/ 341864 h 370439"/>
                  <a:gd name="connsiteX3" fmla="*/ 622300 w 2481262"/>
                  <a:gd name="connsiteY3" fmla="*/ 316464 h 370439"/>
                  <a:gd name="connsiteX4" fmla="*/ 844550 w 2481262"/>
                  <a:gd name="connsiteY4" fmla="*/ 278364 h 370439"/>
                  <a:gd name="connsiteX5" fmla="*/ 1038225 w 2481262"/>
                  <a:gd name="connsiteY5" fmla="*/ 230739 h 370439"/>
                  <a:gd name="connsiteX6" fmla="*/ 1225550 w 2481262"/>
                  <a:gd name="connsiteY6" fmla="*/ 164064 h 370439"/>
                  <a:gd name="connsiteX7" fmla="*/ 1393825 w 2481262"/>
                  <a:gd name="connsiteY7" fmla="*/ 97389 h 370439"/>
                  <a:gd name="connsiteX8" fmla="*/ 1530350 w 2481262"/>
                  <a:gd name="connsiteY8" fmla="*/ 43414 h 370439"/>
                  <a:gd name="connsiteX9" fmla="*/ 1654175 w 2481262"/>
                  <a:gd name="connsiteY9" fmla="*/ 8489 h 370439"/>
                  <a:gd name="connsiteX10" fmla="*/ 1726406 w 2481262"/>
                  <a:gd name="connsiteY10" fmla="*/ 1345 h 370439"/>
                  <a:gd name="connsiteX11" fmla="*/ 1805782 w 2481262"/>
                  <a:gd name="connsiteY11" fmla="*/ 3727 h 370439"/>
                  <a:gd name="connsiteX12" fmla="*/ 2173288 w 2481262"/>
                  <a:gd name="connsiteY12" fmla="*/ 37119 h 370439"/>
                  <a:gd name="connsiteX13" fmla="*/ 2481262 w 2481262"/>
                  <a:gd name="connsiteY13" fmla="*/ 94214 h 370439"/>
                  <a:gd name="connsiteX0" fmla="*/ 0 w 2481262"/>
                  <a:gd name="connsiteY0" fmla="*/ 370858 h 370858"/>
                  <a:gd name="connsiteX1" fmla="*/ 203200 w 2481262"/>
                  <a:gd name="connsiteY1" fmla="*/ 361333 h 370858"/>
                  <a:gd name="connsiteX2" fmla="*/ 422275 w 2481262"/>
                  <a:gd name="connsiteY2" fmla="*/ 342283 h 370858"/>
                  <a:gd name="connsiteX3" fmla="*/ 622300 w 2481262"/>
                  <a:gd name="connsiteY3" fmla="*/ 316883 h 370858"/>
                  <a:gd name="connsiteX4" fmla="*/ 844550 w 2481262"/>
                  <a:gd name="connsiteY4" fmla="*/ 278783 h 370858"/>
                  <a:gd name="connsiteX5" fmla="*/ 1038225 w 2481262"/>
                  <a:gd name="connsiteY5" fmla="*/ 231158 h 370858"/>
                  <a:gd name="connsiteX6" fmla="*/ 1225550 w 2481262"/>
                  <a:gd name="connsiteY6" fmla="*/ 164483 h 370858"/>
                  <a:gd name="connsiteX7" fmla="*/ 1393825 w 2481262"/>
                  <a:gd name="connsiteY7" fmla="*/ 97808 h 370858"/>
                  <a:gd name="connsiteX8" fmla="*/ 1530350 w 2481262"/>
                  <a:gd name="connsiteY8" fmla="*/ 43833 h 370858"/>
                  <a:gd name="connsiteX9" fmla="*/ 1654175 w 2481262"/>
                  <a:gd name="connsiteY9" fmla="*/ 8908 h 370858"/>
                  <a:gd name="connsiteX10" fmla="*/ 1726406 w 2481262"/>
                  <a:gd name="connsiteY10" fmla="*/ 1764 h 370858"/>
                  <a:gd name="connsiteX11" fmla="*/ 1805782 w 2481262"/>
                  <a:gd name="connsiteY11" fmla="*/ 4146 h 370858"/>
                  <a:gd name="connsiteX12" fmla="*/ 2173288 w 2481262"/>
                  <a:gd name="connsiteY12" fmla="*/ 43888 h 370858"/>
                  <a:gd name="connsiteX13" fmla="*/ 2481262 w 2481262"/>
                  <a:gd name="connsiteY13" fmla="*/ 94633 h 370858"/>
                  <a:gd name="connsiteX0" fmla="*/ 0 w 2481262"/>
                  <a:gd name="connsiteY0" fmla="*/ 370858 h 370858"/>
                  <a:gd name="connsiteX1" fmla="*/ 203200 w 2481262"/>
                  <a:gd name="connsiteY1" fmla="*/ 361333 h 370858"/>
                  <a:gd name="connsiteX2" fmla="*/ 422275 w 2481262"/>
                  <a:gd name="connsiteY2" fmla="*/ 342283 h 370858"/>
                  <a:gd name="connsiteX3" fmla="*/ 622300 w 2481262"/>
                  <a:gd name="connsiteY3" fmla="*/ 316883 h 370858"/>
                  <a:gd name="connsiteX4" fmla="*/ 844550 w 2481262"/>
                  <a:gd name="connsiteY4" fmla="*/ 278783 h 370858"/>
                  <a:gd name="connsiteX5" fmla="*/ 1038225 w 2481262"/>
                  <a:gd name="connsiteY5" fmla="*/ 231158 h 370858"/>
                  <a:gd name="connsiteX6" fmla="*/ 1225550 w 2481262"/>
                  <a:gd name="connsiteY6" fmla="*/ 164483 h 370858"/>
                  <a:gd name="connsiteX7" fmla="*/ 1393825 w 2481262"/>
                  <a:gd name="connsiteY7" fmla="*/ 97808 h 370858"/>
                  <a:gd name="connsiteX8" fmla="*/ 1530350 w 2481262"/>
                  <a:gd name="connsiteY8" fmla="*/ 43833 h 370858"/>
                  <a:gd name="connsiteX9" fmla="*/ 1654175 w 2481262"/>
                  <a:gd name="connsiteY9" fmla="*/ 8908 h 370858"/>
                  <a:gd name="connsiteX10" fmla="*/ 1726406 w 2481262"/>
                  <a:gd name="connsiteY10" fmla="*/ 1764 h 370858"/>
                  <a:gd name="connsiteX11" fmla="*/ 1805782 w 2481262"/>
                  <a:gd name="connsiteY11" fmla="*/ 4146 h 370858"/>
                  <a:gd name="connsiteX12" fmla="*/ 2173288 w 2481262"/>
                  <a:gd name="connsiteY12" fmla="*/ 43888 h 370858"/>
                  <a:gd name="connsiteX13" fmla="*/ 2481262 w 2481262"/>
                  <a:gd name="connsiteY13" fmla="*/ 94633 h 370858"/>
                  <a:gd name="connsiteX0" fmla="*/ 0 w 2481262"/>
                  <a:gd name="connsiteY0" fmla="*/ 370858 h 370858"/>
                  <a:gd name="connsiteX1" fmla="*/ 203200 w 2481262"/>
                  <a:gd name="connsiteY1" fmla="*/ 361333 h 370858"/>
                  <a:gd name="connsiteX2" fmla="*/ 422275 w 2481262"/>
                  <a:gd name="connsiteY2" fmla="*/ 342283 h 370858"/>
                  <a:gd name="connsiteX3" fmla="*/ 622300 w 2481262"/>
                  <a:gd name="connsiteY3" fmla="*/ 316883 h 370858"/>
                  <a:gd name="connsiteX4" fmla="*/ 844550 w 2481262"/>
                  <a:gd name="connsiteY4" fmla="*/ 278783 h 370858"/>
                  <a:gd name="connsiteX5" fmla="*/ 1038225 w 2481262"/>
                  <a:gd name="connsiteY5" fmla="*/ 231158 h 370858"/>
                  <a:gd name="connsiteX6" fmla="*/ 1225550 w 2481262"/>
                  <a:gd name="connsiteY6" fmla="*/ 164483 h 370858"/>
                  <a:gd name="connsiteX7" fmla="*/ 1393825 w 2481262"/>
                  <a:gd name="connsiteY7" fmla="*/ 97808 h 370858"/>
                  <a:gd name="connsiteX8" fmla="*/ 1530350 w 2481262"/>
                  <a:gd name="connsiteY8" fmla="*/ 43833 h 370858"/>
                  <a:gd name="connsiteX9" fmla="*/ 1654175 w 2481262"/>
                  <a:gd name="connsiteY9" fmla="*/ 8908 h 370858"/>
                  <a:gd name="connsiteX10" fmla="*/ 1726406 w 2481262"/>
                  <a:gd name="connsiteY10" fmla="*/ 1764 h 370858"/>
                  <a:gd name="connsiteX11" fmla="*/ 1805782 w 2481262"/>
                  <a:gd name="connsiteY11" fmla="*/ 4146 h 370858"/>
                  <a:gd name="connsiteX12" fmla="*/ 2173288 w 2481262"/>
                  <a:gd name="connsiteY12" fmla="*/ 43888 h 370858"/>
                  <a:gd name="connsiteX13" fmla="*/ 2481262 w 2481262"/>
                  <a:gd name="connsiteY13" fmla="*/ 94633 h 370858"/>
                  <a:gd name="connsiteX0" fmla="*/ 0 w 2481262"/>
                  <a:gd name="connsiteY0" fmla="*/ 372186 h 372186"/>
                  <a:gd name="connsiteX1" fmla="*/ 203200 w 2481262"/>
                  <a:gd name="connsiteY1" fmla="*/ 362661 h 372186"/>
                  <a:gd name="connsiteX2" fmla="*/ 422275 w 2481262"/>
                  <a:gd name="connsiteY2" fmla="*/ 343611 h 372186"/>
                  <a:gd name="connsiteX3" fmla="*/ 622300 w 2481262"/>
                  <a:gd name="connsiteY3" fmla="*/ 318211 h 372186"/>
                  <a:gd name="connsiteX4" fmla="*/ 844550 w 2481262"/>
                  <a:gd name="connsiteY4" fmla="*/ 280111 h 372186"/>
                  <a:gd name="connsiteX5" fmla="*/ 1038225 w 2481262"/>
                  <a:gd name="connsiteY5" fmla="*/ 232486 h 372186"/>
                  <a:gd name="connsiteX6" fmla="*/ 1225550 w 2481262"/>
                  <a:gd name="connsiteY6" fmla="*/ 165811 h 372186"/>
                  <a:gd name="connsiteX7" fmla="*/ 1393825 w 2481262"/>
                  <a:gd name="connsiteY7" fmla="*/ 99136 h 372186"/>
                  <a:gd name="connsiteX8" fmla="*/ 1530350 w 2481262"/>
                  <a:gd name="connsiteY8" fmla="*/ 45161 h 372186"/>
                  <a:gd name="connsiteX9" fmla="*/ 1654175 w 2481262"/>
                  <a:gd name="connsiteY9" fmla="*/ 10236 h 372186"/>
                  <a:gd name="connsiteX10" fmla="*/ 1726406 w 2481262"/>
                  <a:gd name="connsiteY10" fmla="*/ 3092 h 372186"/>
                  <a:gd name="connsiteX11" fmla="*/ 1805782 w 2481262"/>
                  <a:gd name="connsiteY11" fmla="*/ 5474 h 372186"/>
                  <a:gd name="connsiteX12" fmla="*/ 2173288 w 2481262"/>
                  <a:gd name="connsiteY12" fmla="*/ 64266 h 372186"/>
                  <a:gd name="connsiteX13" fmla="*/ 2481262 w 2481262"/>
                  <a:gd name="connsiteY13" fmla="*/ 95961 h 372186"/>
                  <a:gd name="connsiteX0" fmla="*/ 0 w 2481262"/>
                  <a:gd name="connsiteY0" fmla="*/ 372186 h 372186"/>
                  <a:gd name="connsiteX1" fmla="*/ 203200 w 2481262"/>
                  <a:gd name="connsiteY1" fmla="*/ 362661 h 372186"/>
                  <a:gd name="connsiteX2" fmla="*/ 422275 w 2481262"/>
                  <a:gd name="connsiteY2" fmla="*/ 343611 h 372186"/>
                  <a:gd name="connsiteX3" fmla="*/ 622300 w 2481262"/>
                  <a:gd name="connsiteY3" fmla="*/ 318211 h 372186"/>
                  <a:gd name="connsiteX4" fmla="*/ 844550 w 2481262"/>
                  <a:gd name="connsiteY4" fmla="*/ 280111 h 372186"/>
                  <a:gd name="connsiteX5" fmla="*/ 1038225 w 2481262"/>
                  <a:gd name="connsiteY5" fmla="*/ 232486 h 372186"/>
                  <a:gd name="connsiteX6" fmla="*/ 1225550 w 2481262"/>
                  <a:gd name="connsiteY6" fmla="*/ 165811 h 372186"/>
                  <a:gd name="connsiteX7" fmla="*/ 1393825 w 2481262"/>
                  <a:gd name="connsiteY7" fmla="*/ 99136 h 372186"/>
                  <a:gd name="connsiteX8" fmla="*/ 1530350 w 2481262"/>
                  <a:gd name="connsiteY8" fmla="*/ 45161 h 372186"/>
                  <a:gd name="connsiteX9" fmla="*/ 1654175 w 2481262"/>
                  <a:gd name="connsiteY9" fmla="*/ 10236 h 372186"/>
                  <a:gd name="connsiteX10" fmla="*/ 1726406 w 2481262"/>
                  <a:gd name="connsiteY10" fmla="*/ 3092 h 372186"/>
                  <a:gd name="connsiteX11" fmla="*/ 1805782 w 2481262"/>
                  <a:gd name="connsiteY11" fmla="*/ 5474 h 372186"/>
                  <a:gd name="connsiteX12" fmla="*/ 2173288 w 2481262"/>
                  <a:gd name="connsiteY12" fmla="*/ 64266 h 372186"/>
                  <a:gd name="connsiteX13" fmla="*/ 2481262 w 2481262"/>
                  <a:gd name="connsiteY13" fmla="*/ 95961 h 372186"/>
                  <a:gd name="connsiteX0" fmla="*/ 0 w 2493962"/>
                  <a:gd name="connsiteY0" fmla="*/ 372186 h 372186"/>
                  <a:gd name="connsiteX1" fmla="*/ 203200 w 2493962"/>
                  <a:gd name="connsiteY1" fmla="*/ 362661 h 372186"/>
                  <a:gd name="connsiteX2" fmla="*/ 422275 w 2493962"/>
                  <a:gd name="connsiteY2" fmla="*/ 343611 h 372186"/>
                  <a:gd name="connsiteX3" fmla="*/ 622300 w 2493962"/>
                  <a:gd name="connsiteY3" fmla="*/ 318211 h 372186"/>
                  <a:gd name="connsiteX4" fmla="*/ 844550 w 2493962"/>
                  <a:gd name="connsiteY4" fmla="*/ 280111 h 372186"/>
                  <a:gd name="connsiteX5" fmla="*/ 1038225 w 2493962"/>
                  <a:gd name="connsiteY5" fmla="*/ 232486 h 372186"/>
                  <a:gd name="connsiteX6" fmla="*/ 1225550 w 2493962"/>
                  <a:gd name="connsiteY6" fmla="*/ 165811 h 372186"/>
                  <a:gd name="connsiteX7" fmla="*/ 1393825 w 2493962"/>
                  <a:gd name="connsiteY7" fmla="*/ 99136 h 372186"/>
                  <a:gd name="connsiteX8" fmla="*/ 1530350 w 2493962"/>
                  <a:gd name="connsiteY8" fmla="*/ 45161 h 372186"/>
                  <a:gd name="connsiteX9" fmla="*/ 1654175 w 2493962"/>
                  <a:gd name="connsiteY9" fmla="*/ 10236 h 372186"/>
                  <a:gd name="connsiteX10" fmla="*/ 1726406 w 2493962"/>
                  <a:gd name="connsiteY10" fmla="*/ 3092 h 372186"/>
                  <a:gd name="connsiteX11" fmla="*/ 1805782 w 2493962"/>
                  <a:gd name="connsiteY11" fmla="*/ 5474 h 372186"/>
                  <a:gd name="connsiteX12" fmla="*/ 2173288 w 2493962"/>
                  <a:gd name="connsiteY12" fmla="*/ 64266 h 372186"/>
                  <a:gd name="connsiteX13" fmla="*/ 2493962 w 2493962"/>
                  <a:gd name="connsiteY13" fmla="*/ 115011 h 372186"/>
                  <a:gd name="connsiteX0" fmla="*/ 0 w 2500312"/>
                  <a:gd name="connsiteY0" fmla="*/ 372186 h 372186"/>
                  <a:gd name="connsiteX1" fmla="*/ 203200 w 2500312"/>
                  <a:gd name="connsiteY1" fmla="*/ 362661 h 372186"/>
                  <a:gd name="connsiteX2" fmla="*/ 422275 w 2500312"/>
                  <a:gd name="connsiteY2" fmla="*/ 343611 h 372186"/>
                  <a:gd name="connsiteX3" fmla="*/ 622300 w 2500312"/>
                  <a:gd name="connsiteY3" fmla="*/ 318211 h 372186"/>
                  <a:gd name="connsiteX4" fmla="*/ 844550 w 2500312"/>
                  <a:gd name="connsiteY4" fmla="*/ 280111 h 372186"/>
                  <a:gd name="connsiteX5" fmla="*/ 1038225 w 2500312"/>
                  <a:gd name="connsiteY5" fmla="*/ 232486 h 372186"/>
                  <a:gd name="connsiteX6" fmla="*/ 1225550 w 2500312"/>
                  <a:gd name="connsiteY6" fmla="*/ 165811 h 372186"/>
                  <a:gd name="connsiteX7" fmla="*/ 1393825 w 2500312"/>
                  <a:gd name="connsiteY7" fmla="*/ 99136 h 372186"/>
                  <a:gd name="connsiteX8" fmla="*/ 1530350 w 2500312"/>
                  <a:gd name="connsiteY8" fmla="*/ 45161 h 372186"/>
                  <a:gd name="connsiteX9" fmla="*/ 1654175 w 2500312"/>
                  <a:gd name="connsiteY9" fmla="*/ 10236 h 372186"/>
                  <a:gd name="connsiteX10" fmla="*/ 1726406 w 2500312"/>
                  <a:gd name="connsiteY10" fmla="*/ 3092 h 372186"/>
                  <a:gd name="connsiteX11" fmla="*/ 1805782 w 2500312"/>
                  <a:gd name="connsiteY11" fmla="*/ 5474 h 372186"/>
                  <a:gd name="connsiteX12" fmla="*/ 2173288 w 2500312"/>
                  <a:gd name="connsiteY12" fmla="*/ 64266 h 372186"/>
                  <a:gd name="connsiteX13" fmla="*/ 2500312 w 2500312"/>
                  <a:gd name="connsiteY13" fmla="*/ 115011 h 372186"/>
                  <a:gd name="connsiteX0" fmla="*/ 0 w 2500312"/>
                  <a:gd name="connsiteY0" fmla="*/ 372186 h 372186"/>
                  <a:gd name="connsiteX1" fmla="*/ 203200 w 2500312"/>
                  <a:gd name="connsiteY1" fmla="*/ 362661 h 372186"/>
                  <a:gd name="connsiteX2" fmla="*/ 422275 w 2500312"/>
                  <a:gd name="connsiteY2" fmla="*/ 343611 h 372186"/>
                  <a:gd name="connsiteX3" fmla="*/ 622300 w 2500312"/>
                  <a:gd name="connsiteY3" fmla="*/ 318211 h 372186"/>
                  <a:gd name="connsiteX4" fmla="*/ 844550 w 2500312"/>
                  <a:gd name="connsiteY4" fmla="*/ 280111 h 372186"/>
                  <a:gd name="connsiteX5" fmla="*/ 1038225 w 2500312"/>
                  <a:gd name="connsiteY5" fmla="*/ 232486 h 372186"/>
                  <a:gd name="connsiteX6" fmla="*/ 1225550 w 2500312"/>
                  <a:gd name="connsiteY6" fmla="*/ 165811 h 372186"/>
                  <a:gd name="connsiteX7" fmla="*/ 1393825 w 2500312"/>
                  <a:gd name="connsiteY7" fmla="*/ 99136 h 372186"/>
                  <a:gd name="connsiteX8" fmla="*/ 1530350 w 2500312"/>
                  <a:gd name="connsiteY8" fmla="*/ 45161 h 372186"/>
                  <a:gd name="connsiteX9" fmla="*/ 1654175 w 2500312"/>
                  <a:gd name="connsiteY9" fmla="*/ 10236 h 372186"/>
                  <a:gd name="connsiteX10" fmla="*/ 1726406 w 2500312"/>
                  <a:gd name="connsiteY10" fmla="*/ 3092 h 372186"/>
                  <a:gd name="connsiteX11" fmla="*/ 1805782 w 2500312"/>
                  <a:gd name="connsiteY11" fmla="*/ 5474 h 372186"/>
                  <a:gd name="connsiteX12" fmla="*/ 2173288 w 2500312"/>
                  <a:gd name="connsiteY12" fmla="*/ 64266 h 372186"/>
                  <a:gd name="connsiteX13" fmla="*/ 2500312 w 2500312"/>
                  <a:gd name="connsiteY13" fmla="*/ 115011 h 372186"/>
                  <a:gd name="connsiteX0" fmla="*/ 0 w 2401252"/>
                  <a:gd name="connsiteY0" fmla="*/ 432435 h 432435"/>
                  <a:gd name="connsiteX1" fmla="*/ 203200 w 2401252"/>
                  <a:gd name="connsiteY1" fmla="*/ 422910 h 432435"/>
                  <a:gd name="connsiteX2" fmla="*/ 422275 w 2401252"/>
                  <a:gd name="connsiteY2" fmla="*/ 403860 h 432435"/>
                  <a:gd name="connsiteX3" fmla="*/ 622300 w 2401252"/>
                  <a:gd name="connsiteY3" fmla="*/ 378460 h 432435"/>
                  <a:gd name="connsiteX4" fmla="*/ 844550 w 2401252"/>
                  <a:gd name="connsiteY4" fmla="*/ 340360 h 432435"/>
                  <a:gd name="connsiteX5" fmla="*/ 1038225 w 2401252"/>
                  <a:gd name="connsiteY5" fmla="*/ 292735 h 432435"/>
                  <a:gd name="connsiteX6" fmla="*/ 1225550 w 2401252"/>
                  <a:gd name="connsiteY6" fmla="*/ 226060 h 432435"/>
                  <a:gd name="connsiteX7" fmla="*/ 1393825 w 2401252"/>
                  <a:gd name="connsiteY7" fmla="*/ 159385 h 432435"/>
                  <a:gd name="connsiteX8" fmla="*/ 1530350 w 2401252"/>
                  <a:gd name="connsiteY8" fmla="*/ 105410 h 432435"/>
                  <a:gd name="connsiteX9" fmla="*/ 1654175 w 2401252"/>
                  <a:gd name="connsiteY9" fmla="*/ 70485 h 432435"/>
                  <a:gd name="connsiteX10" fmla="*/ 1726406 w 2401252"/>
                  <a:gd name="connsiteY10" fmla="*/ 63341 h 432435"/>
                  <a:gd name="connsiteX11" fmla="*/ 1805782 w 2401252"/>
                  <a:gd name="connsiteY11" fmla="*/ 65723 h 432435"/>
                  <a:gd name="connsiteX12" fmla="*/ 2173288 w 2401252"/>
                  <a:gd name="connsiteY12" fmla="*/ 124515 h 432435"/>
                  <a:gd name="connsiteX13" fmla="*/ 2401252 w 2401252"/>
                  <a:gd name="connsiteY13" fmla="*/ 0 h 432435"/>
                  <a:gd name="connsiteX0" fmla="*/ 0 w 2401252"/>
                  <a:gd name="connsiteY0" fmla="*/ 432435 h 432435"/>
                  <a:gd name="connsiteX1" fmla="*/ 203200 w 2401252"/>
                  <a:gd name="connsiteY1" fmla="*/ 422910 h 432435"/>
                  <a:gd name="connsiteX2" fmla="*/ 422275 w 2401252"/>
                  <a:gd name="connsiteY2" fmla="*/ 403860 h 432435"/>
                  <a:gd name="connsiteX3" fmla="*/ 622300 w 2401252"/>
                  <a:gd name="connsiteY3" fmla="*/ 378460 h 432435"/>
                  <a:gd name="connsiteX4" fmla="*/ 844550 w 2401252"/>
                  <a:gd name="connsiteY4" fmla="*/ 340360 h 432435"/>
                  <a:gd name="connsiteX5" fmla="*/ 1038225 w 2401252"/>
                  <a:gd name="connsiteY5" fmla="*/ 292735 h 432435"/>
                  <a:gd name="connsiteX6" fmla="*/ 1225550 w 2401252"/>
                  <a:gd name="connsiteY6" fmla="*/ 226060 h 432435"/>
                  <a:gd name="connsiteX7" fmla="*/ 1393825 w 2401252"/>
                  <a:gd name="connsiteY7" fmla="*/ 159385 h 432435"/>
                  <a:gd name="connsiteX8" fmla="*/ 1530350 w 2401252"/>
                  <a:gd name="connsiteY8" fmla="*/ 105410 h 432435"/>
                  <a:gd name="connsiteX9" fmla="*/ 1654175 w 2401252"/>
                  <a:gd name="connsiteY9" fmla="*/ 70485 h 432435"/>
                  <a:gd name="connsiteX10" fmla="*/ 1726406 w 2401252"/>
                  <a:gd name="connsiteY10" fmla="*/ 63341 h 432435"/>
                  <a:gd name="connsiteX11" fmla="*/ 1805782 w 2401252"/>
                  <a:gd name="connsiteY11" fmla="*/ 65723 h 432435"/>
                  <a:gd name="connsiteX12" fmla="*/ 2142808 w 2401252"/>
                  <a:gd name="connsiteY12" fmla="*/ 109275 h 432435"/>
                  <a:gd name="connsiteX13" fmla="*/ 2401252 w 2401252"/>
                  <a:gd name="connsiteY13" fmla="*/ 0 h 43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01252" h="432435">
                    <a:moveTo>
                      <a:pt x="0" y="432435"/>
                    </a:moveTo>
                    <a:cubicBezTo>
                      <a:pt x="66410" y="430053"/>
                      <a:pt x="132821" y="427672"/>
                      <a:pt x="203200" y="422910"/>
                    </a:cubicBezTo>
                    <a:cubicBezTo>
                      <a:pt x="273579" y="418148"/>
                      <a:pt x="352425" y="411268"/>
                      <a:pt x="422275" y="403860"/>
                    </a:cubicBezTo>
                    <a:cubicBezTo>
                      <a:pt x="492125" y="396452"/>
                      <a:pt x="551921" y="389043"/>
                      <a:pt x="622300" y="378460"/>
                    </a:cubicBezTo>
                    <a:cubicBezTo>
                      <a:pt x="692679" y="367877"/>
                      <a:pt x="775229" y="354647"/>
                      <a:pt x="844550" y="340360"/>
                    </a:cubicBezTo>
                    <a:cubicBezTo>
                      <a:pt x="913871" y="326072"/>
                      <a:pt x="974725" y="311785"/>
                      <a:pt x="1038225" y="292735"/>
                    </a:cubicBezTo>
                    <a:cubicBezTo>
                      <a:pt x="1101725" y="273685"/>
                      <a:pt x="1166283" y="248285"/>
                      <a:pt x="1225550" y="226060"/>
                    </a:cubicBezTo>
                    <a:cubicBezTo>
                      <a:pt x="1284817" y="203835"/>
                      <a:pt x="1393825" y="159385"/>
                      <a:pt x="1393825" y="159385"/>
                    </a:cubicBezTo>
                    <a:cubicBezTo>
                      <a:pt x="1444625" y="139277"/>
                      <a:pt x="1486958" y="120227"/>
                      <a:pt x="1530350" y="105410"/>
                    </a:cubicBezTo>
                    <a:cubicBezTo>
                      <a:pt x="1573742" y="90593"/>
                      <a:pt x="1621499" y="77496"/>
                      <a:pt x="1654175" y="70485"/>
                    </a:cubicBezTo>
                    <a:cubicBezTo>
                      <a:pt x="1686851" y="63474"/>
                      <a:pt x="1701138" y="64135"/>
                      <a:pt x="1726406" y="63341"/>
                    </a:cubicBezTo>
                    <a:cubicBezTo>
                      <a:pt x="1751674" y="62547"/>
                      <a:pt x="1736382" y="58067"/>
                      <a:pt x="1805782" y="65723"/>
                    </a:cubicBezTo>
                    <a:cubicBezTo>
                      <a:pt x="1875182" y="73379"/>
                      <a:pt x="1943445" y="78319"/>
                      <a:pt x="2142808" y="109275"/>
                    </a:cubicBezTo>
                    <a:cubicBezTo>
                      <a:pt x="2253271" y="127531"/>
                      <a:pt x="2332196" y="1993"/>
                      <a:pt x="2401252" y="0"/>
                    </a:cubicBezTo>
                  </a:path>
                </a:pathLst>
              </a:custGeom>
              <a:noFill/>
              <a:ln w="57150" cap="sq">
                <a:solidFill>
                  <a:srgbClr val="FF0000"/>
                </a:solidFill>
                <a:prstDash val="sysDot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O"/>
              </a:p>
            </p:txBody>
          </p:sp>
        </p:grpSp>
        <p:sp>
          <p:nvSpPr>
            <p:cNvPr id="2074" name="2073 Forma libre"/>
            <p:cNvSpPr/>
            <p:nvPr/>
          </p:nvSpPr>
          <p:spPr>
            <a:xfrm>
              <a:off x="1933411" y="2474541"/>
              <a:ext cx="1661160" cy="1089768"/>
            </a:xfrm>
            <a:custGeom>
              <a:avLst/>
              <a:gdLst>
                <a:gd name="connsiteX0" fmla="*/ 1661160 w 1661160"/>
                <a:gd name="connsiteY0" fmla="*/ 0 h 1089768"/>
                <a:gd name="connsiteX1" fmla="*/ 1577340 w 1661160"/>
                <a:gd name="connsiteY1" fmla="*/ 198120 h 1089768"/>
                <a:gd name="connsiteX2" fmla="*/ 1455420 w 1661160"/>
                <a:gd name="connsiteY2" fmla="*/ 396240 h 1089768"/>
                <a:gd name="connsiteX3" fmla="*/ 1341120 w 1661160"/>
                <a:gd name="connsiteY3" fmla="*/ 533400 h 1089768"/>
                <a:gd name="connsiteX4" fmla="*/ 1158240 w 1661160"/>
                <a:gd name="connsiteY4" fmla="*/ 670560 h 1089768"/>
                <a:gd name="connsiteX5" fmla="*/ 952500 w 1661160"/>
                <a:gd name="connsiteY5" fmla="*/ 822960 h 1089768"/>
                <a:gd name="connsiteX6" fmla="*/ 693420 w 1661160"/>
                <a:gd name="connsiteY6" fmla="*/ 922020 h 1089768"/>
                <a:gd name="connsiteX7" fmla="*/ 441960 w 1661160"/>
                <a:gd name="connsiteY7" fmla="*/ 990600 h 1089768"/>
                <a:gd name="connsiteX8" fmla="*/ 220980 w 1661160"/>
                <a:gd name="connsiteY8" fmla="*/ 1051560 h 1089768"/>
                <a:gd name="connsiteX9" fmla="*/ 114300 w 1661160"/>
                <a:gd name="connsiteY9" fmla="*/ 1074420 h 1089768"/>
                <a:gd name="connsiteX10" fmla="*/ 30480 w 1661160"/>
                <a:gd name="connsiteY10" fmla="*/ 1089660 h 1089768"/>
                <a:gd name="connsiteX11" fmla="*/ 0 w 1661160"/>
                <a:gd name="connsiteY11" fmla="*/ 1066800 h 108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1160" h="1089768">
                  <a:moveTo>
                    <a:pt x="1661160" y="0"/>
                  </a:moveTo>
                  <a:cubicBezTo>
                    <a:pt x="1636395" y="66040"/>
                    <a:pt x="1611630" y="132080"/>
                    <a:pt x="1577340" y="198120"/>
                  </a:cubicBezTo>
                  <a:cubicBezTo>
                    <a:pt x="1543050" y="264160"/>
                    <a:pt x="1494790" y="340360"/>
                    <a:pt x="1455420" y="396240"/>
                  </a:cubicBezTo>
                  <a:cubicBezTo>
                    <a:pt x="1416050" y="452120"/>
                    <a:pt x="1390650" y="487680"/>
                    <a:pt x="1341120" y="533400"/>
                  </a:cubicBezTo>
                  <a:cubicBezTo>
                    <a:pt x="1291590" y="579120"/>
                    <a:pt x="1158240" y="670560"/>
                    <a:pt x="1158240" y="670560"/>
                  </a:cubicBezTo>
                  <a:cubicBezTo>
                    <a:pt x="1093470" y="718820"/>
                    <a:pt x="1029970" y="781050"/>
                    <a:pt x="952500" y="822960"/>
                  </a:cubicBezTo>
                  <a:cubicBezTo>
                    <a:pt x="875030" y="864870"/>
                    <a:pt x="778510" y="894080"/>
                    <a:pt x="693420" y="922020"/>
                  </a:cubicBezTo>
                  <a:cubicBezTo>
                    <a:pt x="608330" y="949960"/>
                    <a:pt x="441960" y="990600"/>
                    <a:pt x="441960" y="990600"/>
                  </a:cubicBezTo>
                  <a:lnTo>
                    <a:pt x="220980" y="1051560"/>
                  </a:lnTo>
                  <a:cubicBezTo>
                    <a:pt x="166370" y="1065530"/>
                    <a:pt x="146050" y="1068070"/>
                    <a:pt x="114300" y="1074420"/>
                  </a:cubicBezTo>
                  <a:cubicBezTo>
                    <a:pt x="82550" y="1080770"/>
                    <a:pt x="49530" y="1090930"/>
                    <a:pt x="30480" y="1089660"/>
                  </a:cubicBezTo>
                  <a:cubicBezTo>
                    <a:pt x="11430" y="1088390"/>
                    <a:pt x="0" y="1066800"/>
                    <a:pt x="0" y="1066800"/>
                  </a:cubicBezTo>
                </a:path>
              </a:pathLst>
            </a:custGeom>
            <a:noFill/>
            <a:ln w="57150" cap="sq">
              <a:solidFill>
                <a:srgbClr val="FF0000"/>
              </a:solidFill>
              <a:prstDash val="sysDot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77" name="2076 Forma libre"/>
          <p:cNvSpPr/>
          <p:nvPr/>
        </p:nvSpPr>
        <p:spPr>
          <a:xfrm>
            <a:off x="7100888" y="3433763"/>
            <a:ext cx="1290637" cy="73272"/>
          </a:xfrm>
          <a:custGeom>
            <a:avLst/>
            <a:gdLst>
              <a:gd name="connsiteX0" fmla="*/ 1290637 w 1290637"/>
              <a:gd name="connsiteY0" fmla="*/ 14287 h 73272"/>
              <a:gd name="connsiteX1" fmla="*/ 995362 w 1290637"/>
              <a:gd name="connsiteY1" fmla="*/ 19050 h 73272"/>
              <a:gd name="connsiteX2" fmla="*/ 795337 w 1290637"/>
              <a:gd name="connsiteY2" fmla="*/ 33337 h 73272"/>
              <a:gd name="connsiteX3" fmla="*/ 428625 w 1290637"/>
              <a:gd name="connsiteY3" fmla="*/ 47625 h 73272"/>
              <a:gd name="connsiteX4" fmla="*/ 161925 w 1290637"/>
              <a:gd name="connsiteY4" fmla="*/ 66675 h 73272"/>
              <a:gd name="connsiteX5" fmla="*/ 80962 w 1290637"/>
              <a:gd name="connsiteY5" fmla="*/ 71437 h 73272"/>
              <a:gd name="connsiteX6" fmla="*/ 14287 w 1290637"/>
              <a:gd name="connsiteY6" fmla="*/ 38100 h 73272"/>
              <a:gd name="connsiteX7" fmla="*/ 0 w 1290637"/>
              <a:gd name="connsiteY7" fmla="*/ 0 h 7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637" h="73272">
                <a:moveTo>
                  <a:pt x="1290637" y="14287"/>
                </a:moveTo>
                <a:lnTo>
                  <a:pt x="995362" y="19050"/>
                </a:lnTo>
                <a:cubicBezTo>
                  <a:pt x="912812" y="22225"/>
                  <a:pt x="889793" y="28575"/>
                  <a:pt x="795337" y="33337"/>
                </a:cubicBezTo>
                <a:cubicBezTo>
                  <a:pt x="700881" y="38099"/>
                  <a:pt x="534194" y="42069"/>
                  <a:pt x="428625" y="47625"/>
                </a:cubicBezTo>
                <a:cubicBezTo>
                  <a:pt x="323056" y="53181"/>
                  <a:pt x="161925" y="66675"/>
                  <a:pt x="161925" y="66675"/>
                </a:cubicBezTo>
                <a:cubicBezTo>
                  <a:pt x="103981" y="70644"/>
                  <a:pt x="105568" y="76199"/>
                  <a:pt x="80962" y="71437"/>
                </a:cubicBezTo>
                <a:cubicBezTo>
                  <a:pt x="56356" y="66675"/>
                  <a:pt x="27781" y="50006"/>
                  <a:pt x="14287" y="38100"/>
                </a:cubicBezTo>
                <a:cubicBezTo>
                  <a:pt x="793" y="26194"/>
                  <a:pt x="396" y="13097"/>
                  <a:pt x="0" y="0"/>
                </a:cubicBezTo>
              </a:path>
            </a:pathLst>
          </a:custGeom>
          <a:noFill/>
          <a:ln w="57150" cap="sq"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78" name="2077 Forma libre"/>
          <p:cNvSpPr/>
          <p:nvPr/>
        </p:nvSpPr>
        <p:spPr>
          <a:xfrm>
            <a:off x="7086600" y="3355505"/>
            <a:ext cx="1295400" cy="54445"/>
          </a:xfrm>
          <a:custGeom>
            <a:avLst/>
            <a:gdLst>
              <a:gd name="connsiteX0" fmla="*/ 0 w 1295400"/>
              <a:gd name="connsiteY0" fmla="*/ 54445 h 54445"/>
              <a:gd name="connsiteX1" fmla="*/ 33338 w 1295400"/>
              <a:gd name="connsiteY1" fmla="*/ 2058 h 54445"/>
              <a:gd name="connsiteX2" fmla="*/ 157163 w 1295400"/>
              <a:gd name="connsiteY2" fmla="*/ 11583 h 54445"/>
              <a:gd name="connsiteX3" fmla="*/ 442913 w 1295400"/>
              <a:gd name="connsiteY3" fmla="*/ 21108 h 54445"/>
              <a:gd name="connsiteX4" fmla="*/ 766763 w 1295400"/>
              <a:gd name="connsiteY4" fmla="*/ 25870 h 54445"/>
              <a:gd name="connsiteX5" fmla="*/ 1123950 w 1295400"/>
              <a:gd name="connsiteY5" fmla="*/ 11583 h 54445"/>
              <a:gd name="connsiteX6" fmla="*/ 1295400 w 1295400"/>
              <a:gd name="connsiteY6" fmla="*/ 6820 h 5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5400" h="54445">
                <a:moveTo>
                  <a:pt x="0" y="54445"/>
                </a:moveTo>
                <a:cubicBezTo>
                  <a:pt x="3572" y="31823"/>
                  <a:pt x="7144" y="9202"/>
                  <a:pt x="33338" y="2058"/>
                </a:cubicBezTo>
                <a:cubicBezTo>
                  <a:pt x="59532" y="-5086"/>
                  <a:pt x="88901" y="8408"/>
                  <a:pt x="157163" y="11583"/>
                </a:cubicBezTo>
                <a:cubicBezTo>
                  <a:pt x="225425" y="14758"/>
                  <a:pt x="442913" y="21108"/>
                  <a:pt x="442913" y="21108"/>
                </a:cubicBezTo>
                <a:cubicBezTo>
                  <a:pt x="544513" y="23489"/>
                  <a:pt x="653257" y="27457"/>
                  <a:pt x="766763" y="25870"/>
                </a:cubicBezTo>
                <a:cubicBezTo>
                  <a:pt x="880269" y="24283"/>
                  <a:pt x="1123950" y="11583"/>
                  <a:pt x="1123950" y="11583"/>
                </a:cubicBezTo>
                <a:lnTo>
                  <a:pt x="1295400" y="6820"/>
                </a:lnTo>
              </a:path>
            </a:pathLst>
          </a:custGeom>
          <a:noFill/>
          <a:ln w="57150" cap="sq">
            <a:solidFill>
              <a:srgbClr val="FF0000"/>
            </a:solidFill>
            <a:prstDash val="sys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9" name="158 Flecha doblada"/>
          <p:cNvSpPr/>
          <p:nvPr/>
        </p:nvSpPr>
        <p:spPr>
          <a:xfrm>
            <a:off x="2092361" y="2413793"/>
            <a:ext cx="2695663" cy="884238"/>
          </a:xfrm>
          <a:prstGeom prst="bentArrow">
            <a:avLst>
              <a:gd name="adj1" fmla="val 16228"/>
              <a:gd name="adj2" fmla="val 25000"/>
              <a:gd name="adj3" fmla="val 32675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076" name="2075 Forma libre"/>
          <p:cNvSpPr/>
          <p:nvPr/>
        </p:nvSpPr>
        <p:spPr>
          <a:xfrm>
            <a:off x="1938338" y="2514600"/>
            <a:ext cx="1266825" cy="971550"/>
          </a:xfrm>
          <a:custGeom>
            <a:avLst/>
            <a:gdLst>
              <a:gd name="connsiteX0" fmla="*/ 1266825 w 1266825"/>
              <a:gd name="connsiteY0" fmla="*/ 0 h 971550"/>
              <a:gd name="connsiteX1" fmla="*/ 1185862 w 1266825"/>
              <a:gd name="connsiteY1" fmla="*/ 19050 h 971550"/>
              <a:gd name="connsiteX2" fmla="*/ 1147762 w 1266825"/>
              <a:gd name="connsiteY2" fmla="*/ 85725 h 971550"/>
              <a:gd name="connsiteX3" fmla="*/ 1138237 w 1266825"/>
              <a:gd name="connsiteY3" fmla="*/ 180975 h 971550"/>
              <a:gd name="connsiteX4" fmla="*/ 1114425 w 1266825"/>
              <a:gd name="connsiteY4" fmla="*/ 252413 h 971550"/>
              <a:gd name="connsiteX5" fmla="*/ 1042987 w 1266825"/>
              <a:gd name="connsiteY5" fmla="*/ 314325 h 971550"/>
              <a:gd name="connsiteX6" fmla="*/ 952500 w 1266825"/>
              <a:gd name="connsiteY6" fmla="*/ 400050 h 971550"/>
              <a:gd name="connsiteX7" fmla="*/ 909637 w 1266825"/>
              <a:gd name="connsiteY7" fmla="*/ 485775 h 971550"/>
              <a:gd name="connsiteX8" fmla="*/ 923925 w 1266825"/>
              <a:gd name="connsiteY8" fmla="*/ 595313 h 971550"/>
              <a:gd name="connsiteX9" fmla="*/ 933450 w 1266825"/>
              <a:gd name="connsiteY9" fmla="*/ 671513 h 971550"/>
              <a:gd name="connsiteX10" fmla="*/ 885825 w 1266825"/>
              <a:gd name="connsiteY10" fmla="*/ 747713 h 971550"/>
              <a:gd name="connsiteX11" fmla="*/ 800100 w 1266825"/>
              <a:gd name="connsiteY11" fmla="*/ 800100 h 971550"/>
              <a:gd name="connsiteX12" fmla="*/ 657225 w 1266825"/>
              <a:gd name="connsiteY12" fmla="*/ 838200 h 971550"/>
              <a:gd name="connsiteX13" fmla="*/ 400050 w 1266825"/>
              <a:gd name="connsiteY13" fmla="*/ 914400 h 971550"/>
              <a:gd name="connsiteX14" fmla="*/ 285750 w 1266825"/>
              <a:gd name="connsiteY14" fmla="*/ 923925 h 971550"/>
              <a:gd name="connsiteX15" fmla="*/ 119062 w 1266825"/>
              <a:gd name="connsiteY15" fmla="*/ 952500 h 971550"/>
              <a:gd name="connsiteX16" fmla="*/ 0 w 1266825"/>
              <a:gd name="connsiteY16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6825" h="971550">
                <a:moveTo>
                  <a:pt x="1266825" y="0"/>
                </a:moveTo>
                <a:cubicBezTo>
                  <a:pt x="1236265" y="2381"/>
                  <a:pt x="1205706" y="4763"/>
                  <a:pt x="1185862" y="19050"/>
                </a:cubicBezTo>
                <a:cubicBezTo>
                  <a:pt x="1166018" y="33337"/>
                  <a:pt x="1155699" y="58738"/>
                  <a:pt x="1147762" y="85725"/>
                </a:cubicBezTo>
                <a:cubicBezTo>
                  <a:pt x="1139825" y="112712"/>
                  <a:pt x="1143793" y="153194"/>
                  <a:pt x="1138237" y="180975"/>
                </a:cubicBezTo>
                <a:cubicBezTo>
                  <a:pt x="1132681" y="208756"/>
                  <a:pt x="1130300" y="230188"/>
                  <a:pt x="1114425" y="252413"/>
                </a:cubicBezTo>
                <a:cubicBezTo>
                  <a:pt x="1098550" y="274638"/>
                  <a:pt x="1069974" y="289719"/>
                  <a:pt x="1042987" y="314325"/>
                </a:cubicBezTo>
                <a:cubicBezTo>
                  <a:pt x="1016000" y="338931"/>
                  <a:pt x="974725" y="371475"/>
                  <a:pt x="952500" y="400050"/>
                </a:cubicBezTo>
                <a:cubicBezTo>
                  <a:pt x="930275" y="428625"/>
                  <a:pt x="914399" y="453231"/>
                  <a:pt x="909637" y="485775"/>
                </a:cubicBezTo>
                <a:cubicBezTo>
                  <a:pt x="904875" y="518319"/>
                  <a:pt x="919956" y="564357"/>
                  <a:pt x="923925" y="595313"/>
                </a:cubicBezTo>
                <a:cubicBezTo>
                  <a:pt x="927894" y="626269"/>
                  <a:pt x="939800" y="646113"/>
                  <a:pt x="933450" y="671513"/>
                </a:cubicBezTo>
                <a:cubicBezTo>
                  <a:pt x="927100" y="696913"/>
                  <a:pt x="908050" y="726282"/>
                  <a:pt x="885825" y="747713"/>
                </a:cubicBezTo>
                <a:cubicBezTo>
                  <a:pt x="863600" y="769144"/>
                  <a:pt x="838200" y="785019"/>
                  <a:pt x="800100" y="800100"/>
                </a:cubicBezTo>
                <a:cubicBezTo>
                  <a:pt x="762000" y="815181"/>
                  <a:pt x="723900" y="819150"/>
                  <a:pt x="657225" y="838200"/>
                </a:cubicBezTo>
                <a:cubicBezTo>
                  <a:pt x="590550" y="857250"/>
                  <a:pt x="461962" y="900113"/>
                  <a:pt x="400050" y="914400"/>
                </a:cubicBezTo>
                <a:cubicBezTo>
                  <a:pt x="338138" y="928687"/>
                  <a:pt x="332581" y="917575"/>
                  <a:pt x="285750" y="923925"/>
                </a:cubicBezTo>
                <a:cubicBezTo>
                  <a:pt x="238919" y="930275"/>
                  <a:pt x="119062" y="952500"/>
                  <a:pt x="119062" y="952500"/>
                </a:cubicBezTo>
                <a:lnTo>
                  <a:pt x="0" y="971550"/>
                </a:lnTo>
              </a:path>
            </a:pathLst>
          </a:custGeom>
          <a:noFill/>
          <a:ln w="57150" cap="sq">
            <a:solidFill>
              <a:srgbClr val="FF0000"/>
            </a:solidFill>
            <a:prstDash val="sysDot"/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27" name="126 Grupo"/>
          <p:cNvGrpSpPr/>
          <p:nvPr/>
        </p:nvGrpSpPr>
        <p:grpSpPr>
          <a:xfrm>
            <a:off x="4906159" y="1818148"/>
            <a:ext cx="3485366" cy="1975455"/>
            <a:chOff x="4906159" y="1818148"/>
            <a:chExt cx="3485366" cy="1975455"/>
          </a:xfrm>
        </p:grpSpPr>
        <p:pic>
          <p:nvPicPr>
            <p:cNvPr id="10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159" y="1818148"/>
              <a:ext cx="3485366" cy="1975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1" name="120 Grupo"/>
            <p:cNvGrpSpPr/>
            <p:nvPr/>
          </p:nvGrpSpPr>
          <p:grpSpPr>
            <a:xfrm>
              <a:off x="4910604" y="2438606"/>
              <a:ext cx="3459480" cy="762001"/>
              <a:chOff x="4910604" y="2438606"/>
              <a:chExt cx="3459480" cy="762001"/>
            </a:xfrm>
          </p:grpSpPr>
          <p:sp>
            <p:nvSpPr>
              <p:cNvPr id="98" name="97 Forma libre"/>
              <p:cNvSpPr/>
              <p:nvPr/>
            </p:nvSpPr>
            <p:spPr>
              <a:xfrm>
                <a:off x="5329704" y="2479437"/>
                <a:ext cx="1174527" cy="454469"/>
              </a:xfrm>
              <a:custGeom>
                <a:avLst/>
                <a:gdLst>
                  <a:gd name="connsiteX0" fmla="*/ 182880 w 1174527"/>
                  <a:gd name="connsiteY0" fmla="*/ 454469 h 454469"/>
                  <a:gd name="connsiteX1" fmla="*/ 632460 w 1174527"/>
                  <a:gd name="connsiteY1" fmla="*/ 340169 h 454469"/>
                  <a:gd name="connsiteX2" fmla="*/ 967740 w 1174527"/>
                  <a:gd name="connsiteY2" fmla="*/ 271589 h 454469"/>
                  <a:gd name="connsiteX3" fmla="*/ 1089660 w 1174527"/>
                  <a:gd name="connsiteY3" fmla="*/ 248729 h 454469"/>
                  <a:gd name="connsiteX4" fmla="*/ 1173480 w 1174527"/>
                  <a:gd name="connsiteY4" fmla="*/ 126809 h 454469"/>
                  <a:gd name="connsiteX5" fmla="*/ 1120140 w 1174527"/>
                  <a:gd name="connsiteY5" fmla="*/ 12509 h 454469"/>
                  <a:gd name="connsiteX6" fmla="*/ 899160 w 1174527"/>
                  <a:gd name="connsiteY6" fmla="*/ 20129 h 454469"/>
                  <a:gd name="connsiteX7" fmla="*/ 449580 w 1174527"/>
                  <a:gd name="connsiteY7" fmla="*/ 164909 h 454469"/>
                  <a:gd name="connsiteX8" fmla="*/ 167640 w 1174527"/>
                  <a:gd name="connsiteY8" fmla="*/ 317309 h 454469"/>
                  <a:gd name="connsiteX9" fmla="*/ 0 w 1174527"/>
                  <a:gd name="connsiteY9" fmla="*/ 393509 h 45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4527" h="454469">
                    <a:moveTo>
                      <a:pt x="182880" y="454469"/>
                    </a:moveTo>
                    <a:lnTo>
                      <a:pt x="632460" y="340169"/>
                    </a:lnTo>
                    <a:cubicBezTo>
                      <a:pt x="763270" y="309689"/>
                      <a:pt x="891540" y="286829"/>
                      <a:pt x="967740" y="271589"/>
                    </a:cubicBezTo>
                    <a:cubicBezTo>
                      <a:pt x="1043940" y="256349"/>
                      <a:pt x="1055370" y="272859"/>
                      <a:pt x="1089660" y="248729"/>
                    </a:cubicBezTo>
                    <a:cubicBezTo>
                      <a:pt x="1123950" y="224599"/>
                      <a:pt x="1168400" y="166179"/>
                      <a:pt x="1173480" y="126809"/>
                    </a:cubicBezTo>
                    <a:cubicBezTo>
                      <a:pt x="1178560" y="87439"/>
                      <a:pt x="1165860" y="30289"/>
                      <a:pt x="1120140" y="12509"/>
                    </a:cubicBezTo>
                    <a:cubicBezTo>
                      <a:pt x="1074420" y="-5271"/>
                      <a:pt x="1010920" y="-5271"/>
                      <a:pt x="899160" y="20129"/>
                    </a:cubicBezTo>
                    <a:cubicBezTo>
                      <a:pt x="787400" y="45529"/>
                      <a:pt x="571500" y="115379"/>
                      <a:pt x="449580" y="164909"/>
                    </a:cubicBezTo>
                    <a:cubicBezTo>
                      <a:pt x="327660" y="214439"/>
                      <a:pt x="242570" y="279209"/>
                      <a:pt x="167640" y="317309"/>
                    </a:cubicBezTo>
                    <a:cubicBezTo>
                      <a:pt x="92710" y="355409"/>
                      <a:pt x="46355" y="374459"/>
                      <a:pt x="0" y="393509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9" name="98 Forma libre"/>
              <p:cNvSpPr/>
              <p:nvPr/>
            </p:nvSpPr>
            <p:spPr>
              <a:xfrm>
                <a:off x="6585501" y="2438606"/>
                <a:ext cx="1098783" cy="335280"/>
              </a:xfrm>
              <a:custGeom>
                <a:avLst/>
                <a:gdLst>
                  <a:gd name="connsiteX0" fmla="*/ 1030203 w 1144503"/>
                  <a:gd name="connsiteY0" fmla="*/ 175260 h 350520"/>
                  <a:gd name="connsiteX1" fmla="*/ 595863 w 1144503"/>
                  <a:gd name="connsiteY1" fmla="*/ 38100 h 350520"/>
                  <a:gd name="connsiteX2" fmla="*/ 184383 w 1144503"/>
                  <a:gd name="connsiteY2" fmla="*/ 0 h 350520"/>
                  <a:gd name="connsiteX3" fmla="*/ 39603 w 1144503"/>
                  <a:gd name="connsiteY3" fmla="*/ 38100 h 350520"/>
                  <a:gd name="connsiteX4" fmla="*/ 1503 w 1144503"/>
                  <a:gd name="connsiteY4" fmla="*/ 160020 h 350520"/>
                  <a:gd name="connsiteX5" fmla="*/ 77703 w 1144503"/>
                  <a:gd name="connsiteY5" fmla="*/ 236220 h 350520"/>
                  <a:gd name="connsiteX6" fmla="*/ 321543 w 1144503"/>
                  <a:gd name="connsiteY6" fmla="*/ 281940 h 350520"/>
                  <a:gd name="connsiteX7" fmla="*/ 550143 w 1144503"/>
                  <a:gd name="connsiteY7" fmla="*/ 281940 h 350520"/>
                  <a:gd name="connsiteX8" fmla="*/ 885423 w 1144503"/>
                  <a:gd name="connsiteY8" fmla="*/ 327660 h 350520"/>
                  <a:gd name="connsiteX9" fmla="*/ 1144503 w 1144503"/>
                  <a:gd name="connsiteY9" fmla="*/ 350520 h 350520"/>
                  <a:gd name="connsiteX0" fmla="*/ 1030203 w 1098783"/>
                  <a:gd name="connsiteY0" fmla="*/ 175260 h 335280"/>
                  <a:gd name="connsiteX1" fmla="*/ 595863 w 1098783"/>
                  <a:gd name="connsiteY1" fmla="*/ 38100 h 335280"/>
                  <a:gd name="connsiteX2" fmla="*/ 184383 w 1098783"/>
                  <a:gd name="connsiteY2" fmla="*/ 0 h 335280"/>
                  <a:gd name="connsiteX3" fmla="*/ 39603 w 1098783"/>
                  <a:gd name="connsiteY3" fmla="*/ 38100 h 335280"/>
                  <a:gd name="connsiteX4" fmla="*/ 1503 w 1098783"/>
                  <a:gd name="connsiteY4" fmla="*/ 160020 h 335280"/>
                  <a:gd name="connsiteX5" fmla="*/ 77703 w 1098783"/>
                  <a:gd name="connsiteY5" fmla="*/ 236220 h 335280"/>
                  <a:gd name="connsiteX6" fmla="*/ 321543 w 1098783"/>
                  <a:gd name="connsiteY6" fmla="*/ 281940 h 335280"/>
                  <a:gd name="connsiteX7" fmla="*/ 550143 w 1098783"/>
                  <a:gd name="connsiteY7" fmla="*/ 281940 h 335280"/>
                  <a:gd name="connsiteX8" fmla="*/ 885423 w 1098783"/>
                  <a:gd name="connsiteY8" fmla="*/ 327660 h 335280"/>
                  <a:gd name="connsiteX9" fmla="*/ 1098783 w 1098783"/>
                  <a:gd name="connsiteY9" fmla="*/ 335280 h 335280"/>
                  <a:gd name="connsiteX0" fmla="*/ 1030203 w 1098783"/>
                  <a:gd name="connsiteY0" fmla="*/ 175260 h 335280"/>
                  <a:gd name="connsiteX1" fmla="*/ 595863 w 1098783"/>
                  <a:gd name="connsiteY1" fmla="*/ 38100 h 335280"/>
                  <a:gd name="connsiteX2" fmla="*/ 184383 w 1098783"/>
                  <a:gd name="connsiteY2" fmla="*/ 0 h 335280"/>
                  <a:gd name="connsiteX3" fmla="*/ 39603 w 1098783"/>
                  <a:gd name="connsiteY3" fmla="*/ 38100 h 335280"/>
                  <a:gd name="connsiteX4" fmla="*/ 1503 w 1098783"/>
                  <a:gd name="connsiteY4" fmla="*/ 160020 h 335280"/>
                  <a:gd name="connsiteX5" fmla="*/ 77703 w 1098783"/>
                  <a:gd name="connsiteY5" fmla="*/ 236220 h 335280"/>
                  <a:gd name="connsiteX6" fmla="*/ 321543 w 1098783"/>
                  <a:gd name="connsiteY6" fmla="*/ 281940 h 335280"/>
                  <a:gd name="connsiteX7" fmla="*/ 550143 w 1098783"/>
                  <a:gd name="connsiteY7" fmla="*/ 281940 h 335280"/>
                  <a:gd name="connsiteX8" fmla="*/ 839703 w 1098783"/>
                  <a:gd name="connsiteY8" fmla="*/ 297180 h 335280"/>
                  <a:gd name="connsiteX9" fmla="*/ 1098783 w 1098783"/>
                  <a:gd name="connsiteY9" fmla="*/ 335280 h 3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783" h="335280">
                    <a:moveTo>
                      <a:pt x="1030203" y="175260"/>
                    </a:moveTo>
                    <a:cubicBezTo>
                      <a:pt x="883518" y="121285"/>
                      <a:pt x="736833" y="67310"/>
                      <a:pt x="595863" y="38100"/>
                    </a:cubicBezTo>
                    <a:cubicBezTo>
                      <a:pt x="454893" y="8890"/>
                      <a:pt x="277093" y="0"/>
                      <a:pt x="184383" y="0"/>
                    </a:cubicBezTo>
                    <a:cubicBezTo>
                      <a:pt x="91673" y="0"/>
                      <a:pt x="70083" y="11430"/>
                      <a:pt x="39603" y="38100"/>
                    </a:cubicBezTo>
                    <a:cubicBezTo>
                      <a:pt x="9123" y="64770"/>
                      <a:pt x="-4847" y="127000"/>
                      <a:pt x="1503" y="160020"/>
                    </a:cubicBezTo>
                    <a:cubicBezTo>
                      <a:pt x="7853" y="193040"/>
                      <a:pt x="24363" y="215900"/>
                      <a:pt x="77703" y="236220"/>
                    </a:cubicBezTo>
                    <a:cubicBezTo>
                      <a:pt x="131043" y="256540"/>
                      <a:pt x="242803" y="274320"/>
                      <a:pt x="321543" y="281940"/>
                    </a:cubicBezTo>
                    <a:cubicBezTo>
                      <a:pt x="400283" y="289560"/>
                      <a:pt x="463783" y="279400"/>
                      <a:pt x="550143" y="281940"/>
                    </a:cubicBezTo>
                    <a:cubicBezTo>
                      <a:pt x="636503" y="284480"/>
                      <a:pt x="748263" y="288290"/>
                      <a:pt x="839703" y="297180"/>
                    </a:cubicBezTo>
                    <a:cubicBezTo>
                      <a:pt x="931143" y="306070"/>
                      <a:pt x="1018773" y="329565"/>
                      <a:pt x="1098783" y="33528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0" name="99 Forma libre"/>
              <p:cNvSpPr/>
              <p:nvPr/>
            </p:nvSpPr>
            <p:spPr>
              <a:xfrm>
                <a:off x="6251724" y="2742055"/>
                <a:ext cx="1013460" cy="260481"/>
              </a:xfrm>
              <a:custGeom>
                <a:avLst/>
                <a:gdLst>
                  <a:gd name="connsiteX0" fmla="*/ 0 w 1013460"/>
                  <a:gd name="connsiteY0" fmla="*/ 16591 h 260481"/>
                  <a:gd name="connsiteX1" fmla="*/ 167640 w 1013460"/>
                  <a:gd name="connsiteY1" fmla="*/ 1351 h 260481"/>
                  <a:gd name="connsiteX2" fmla="*/ 365760 w 1013460"/>
                  <a:gd name="connsiteY2" fmla="*/ 47071 h 260481"/>
                  <a:gd name="connsiteX3" fmla="*/ 510540 w 1013460"/>
                  <a:gd name="connsiteY3" fmla="*/ 115651 h 260481"/>
                  <a:gd name="connsiteX4" fmla="*/ 457200 w 1013460"/>
                  <a:gd name="connsiteY4" fmla="*/ 214711 h 260481"/>
                  <a:gd name="connsiteX5" fmla="*/ 556260 w 1013460"/>
                  <a:gd name="connsiteY5" fmla="*/ 260431 h 260481"/>
                  <a:gd name="connsiteX6" fmla="*/ 647700 w 1013460"/>
                  <a:gd name="connsiteY6" fmla="*/ 207091 h 260481"/>
                  <a:gd name="connsiteX7" fmla="*/ 815340 w 1013460"/>
                  <a:gd name="connsiteY7" fmla="*/ 199471 h 260481"/>
                  <a:gd name="connsiteX8" fmla="*/ 1013460 w 1013460"/>
                  <a:gd name="connsiteY8" fmla="*/ 245191 h 26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3460" h="260481">
                    <a:moveTo>
                      <a:pt x="0" y="16591"/>
                    </a:moveTo>
                    <a:cubicBezTo>
                      <a:pt x="53340" y="6431"/>
                      <a:pt x="106680" y="-3729"/>
                      <a:pt x="167640" y="1351"/>
                    </a:cubicBezTo>
                    <a:cubicBezTo>
                      <a:pt x="228600" y="6431"/>
                      <a:pt x="308610" y="28021"/>
                      <a:pt x="365760" y="47071"/>
                    </a:cubicBezTo>
                    <a:cubicBezTo>
                      <a:pt x="422910" y="66121"/>
                      <a:pt x="495300" y="87711"/>
                      <a:pt x="510540" y="115651"/>
                    </a:cubicBezTo>
                    <a:cubicBezTo>
                      <a:pt x="525780" y="143591"/>
                      <a:pt x="449580" y="190581"/>
                      <a:pt x="457200" y="214711"/>
                    </a:cubicBezTo>
                    <a:cubicBezTo>
                      <a:pt x="464820" y="238841"/>
                      <a:pt x="524510" y="261701"/>
                      <a:pt x="556260" y="260431"/>
                    </a:cubicBezTo>
                    <a:cubicBezTo>
                      <a:pt x="588010" y="259161"/>
                      <a:pt x="604520" y="217251"/>
                      <a:pt x="647700" y="207091"/>
                    </a:cubicBezTo>
                    <a:cubicBezTo>
                      <a:pt x="690880" y="196931"/>
                      <a:pt x="754380" y="193121"/>
                      <a:pt x="815340" y="199471"/>
                    </a:cubicBezTo>
                    <a:cubicBezTo>
                      <a:pt x="876300" y="205821"/>
                      <a:pt x="944880" y="225506"/>
                      <a:pt x="1013460" y="245191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1" name="100 Forma libre"/>
              <p:cNvSpPr/>
              <p:nvPr/>
            </p:nvSpPr>
            <p:spPr>
              <a:xfrm>
                <a:off x="6545917" y="2697686"/>
                <a:ext cx="269687" cy="144780"/>
              </a:xfrm>
              <a:custGeom>
                <a:avLst/>
                <a:gdLst>
                  <a:gd name="connsiteX0" fmla="*/ 193487 w 269687"/>
                  <a:gd name="connsiteY0" fmla="*/ 144780 h 144780"/>
                  <a:gd name="connsiteX1" fmla="*/ 41087 w 269687"/>
                  <a:gd name="connsiteY1" fmla="*/ 91440 h 144780"/>
                  <a:gd name="connsiteX2" fmla="*/ 2987 w 269687"/>
                  <a:gd name="connsiteY2" fmla="*/ 30480 h 144780"/>
                  <a:gd name="connsiteX3" fmla="*/ 102047 w 269687"/>
                  <a:gd name="connsiteY3" fmla="*/ 0 h 144780"/>
                  <a:gd name="connsiteX4" fmla="*/ 269687 w 269687"/>
                  <a:gd name="connsiteY4" fmla="*/ 304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687" h="144780">
                    <a:moveTo>
                      <a:pt x="193487" y="144780"/>
                    </a:moveTo>
                    <a:cubicBezTo>
                      <a:pt x="133162" y="127635"/>
                      <a:pt x="72837" y="110490"/>
                      <a:pt x="41087" y="91440"/>
                    </a:cubicBezTo>
                    <a:cubicBezTo>
                      <a:pt x="9337" y="72390"/>
                      <a:pt x="-7173" y="45720"/>
                      <a:pt x="2987" y="30480"/>
                    </a:cubicBezTo>
                    <a:cubicBezTo>
                      <a:pt x="13147" y="15240"/>
                      <a:pt x="57597" y="0"/>
                      <a:pt x="102047" y="0"/>
                    </a:cubicBezTo>
                    <a:cubicBezTo>
                      <a:pt x="146497" y="0"/>
                      <a:pt x="208092" y="15240"/>
                      <a:pt x="269687" y="3048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2" name="101 Forma libre"/>
              <p:cNvSpPr/>
              <p:nvPr/>
            </p:nvSpPr>
            <p:spPr>
              <a:xfrm>
                <a:off x="6517117" y="2446226"/>
                <a:ext cx="153707" cy="365760"/>
              </a:xfrm>
              <a:custGeom>
                <a:avLst/>
                <a:gdLst>
                  <a:gd name="connsiteX0" fmla="*/ 107987 w 153707"/>
                  <a:gd name="connsiteY0" fmla="*/ 0 h 365760"/>
                  <a:gd name="connsiteX1" fmla="*/ 24167 w 153707"/>
                  <a:gd name="connsiteY1" fmla="*/ 129540 h 365760"/>
                  <a:gd name="connsiteX2" fmla="*/ 1307 w 153707"/>
                  <a:gd name="connsiteY2" fmla="*/ 251460 h 365760"/>
                  <a:gd name="connsiteX3" fmla="*/ 54647 w 153707"/>
                  <a:gd name="connsiteY3" fmla="*/ 342900 h 365760"/>
                  <a:gd name="connsiteX4" fmla="*/ 153707 w 153707"/>
                  <a:gd name="connsiteY4" fmla="*/ 36576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07" h="365760">
                    <a:moveTo>
                      <a:pt x="107987" y="0"/>
                    </a:moveTo>
                    <a:cubicBezTo>
                      <a:pt x="74967" y="43815"/>
                      <a:pt x="41947" y="87630"/>
                      <a:pt x="24167" y="129540"/>
                    </a:cubicBezTo>
                    <a:cubicBezTo>
                      <a:pt x="6387" y="171450"/>
                      <a:pt x="-3773" y="215900"/>
                      <a:pt x="1307" y="251460"/>
                    </a:cubicBezTo>
                    <a:cubicBezTo>
                      <a:pt x="6387" y="287020"/>
                      <a:pt x="29247" y="323850"/>
                      <a:pt x="54647" y="342900"/>
                    </a:cubicBezTo>
                    <a:cubicBezTo>
                      <a:pt x="80047" y="361950"/>
                      <a:pt x="116877" y="363855"/>
                      <a:pt x="153707" y="36576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6" name="95 Forma libre"/>
              <p:cNvSpPr/>
              <p:nvPr/>
            </p:nvSpPr>
            <p:spPr>
              <a:xfrm>
                <a:off x="4918224" y="2635419"/>
                <a:ext cx="3451860" cy="565188"/>
              </a:xfrm>
              <a:custGeom>
                <a:avLst/>
                <a:gdLst>
                  <a:gd name="connsiteX0" fmla="*/ 0 w 3451860"/>
                  <a:gd name="connsiteY0" fmla="*/ 609971 h 609971"/>
                  <a:gd name="connsiteX1" fmla="*/ 533400 w 3451860"/>
                  <a:gd name="connsiteY1" fmla="*/ 350891 h 609971"/>
                  <a:gd name="connsiteX2" fmla="*/ 906780 w 3451860"/>
                  <a:gd name="connsiteY2" fmla="*/ 221351 h 609971"/>
                  <a:gd name="connsiteX3" fmla="*/ 1341120 w 3451860"/>
                  <a:gd name="connsiteY3" fmla="*/ 99431 h 609971"/>
                  <a:gd name="connsiteX4" fmla="*/ 1752600 w 3451860"/>
                  <a:gd name="connsiteY4" fmla="*/ 371 h 609971"/>
                  <a:gd name="connsiteX5" fmla="*/ 2240280 w 3451860"/>
                  <a:gd name="connsiteY5" fmla="*/ 68951 h 609971"/>
                  <a:gd name="connsiteX6" fmla="*/ 2758440 w 3451860"/>
                  <a:gd name="connsiteY6" fmla="*/ 152771 h 609971"/>
                  <a:gd name="connsiteX7" fmla="*/ 3451860 w 3451860"/>
                  <a:gd name="connsiteY7" fmla="*/ 320411 h 609971"/>
                  <a:gd name="connsiteX0" fmla="*/ 0 w 3451860"/>
                  <a:gd name="connsiteY0" fmla="*/ 565188 h 565188"/>
                  <a:gd name="connsiteX1" fmla="*/ 533400 w 3451860"/>
                  <a:gd name="connsiteY1" fmla="*/ 306108 h 565188"/>
                  <a:gd name="connsiteX2" fmla="*/ 906780 w 3451860"/>
                  <a:gd name="connsiteY2" fmla="*/ 176568 h 565188"/>
                  <a:gd name="connsiteX3" fmla="*/ 1341120 w 3451860"/>
                  <a:gd name="connsiteY3" fmla="*/ 54648 h 565188"/>
                  <a:gd name="connsiteX4" fmla="*/ 1760220 w 3451860"/>
                  <a:gd name="connsiteY4" fmla="*/ 1308 h 565188"/>
                  <a:gd name="connsiteX5" fmla="*/ 2240280 w 3451860"/>
                  <a:gd name="connsiteY5" fmla="*/ 24168 h 565188"/>
                  <a:gd name="connsiteX6" fmla="*/ 2758440 w 3451860"/>
                  <a:gd name="connsiteY6" fmla="*/ 107988 h 565188"/>
                  <a:gd name="connsiteX7" fmla="*/ 3451860 w 3451860"/>
                  <a:gd name="connsiteY7" fmla="*/ 275628 h 565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1860" h="565188">
                    <a:moveTo>
                      <a:pt x="0" y="565188"/>
                    </a:moveTo>
                    <a:cubicBezTo>
                      <a:pt x="191135" y="468033"/>
                      <a:pt x="382270" y="370878"/>
                      <a:pt x="533400" y="306108"/>
                    </a:cubicBezTo>
                    <a:cubicBezTo>
                      <a:pt x="684530" y="241338"/>
                      <a:pt x="772160" y="218478"/>
                      <a:pt x="906780" y="176568"/>
                    </a:cubicBezTo>
                    <a:cubicBezTo>
                      <a:pt x="1041400" y="134658"/>
                      <a:pt x="1198880" y="83858"/>
                      <a:pt x="1341120" y="54648"/>
                    </a:cubicBezTo>
                    <a:cubicBezTo>
                      <a:pt x="1483360" y="25438"/>
                      <a:pt x="1610360" y="6388"/>
                      <a:pt x="1760220" y="1308"/>
                    </a:cubicBezTo>
                    <a:cubicBezTo>
                      <a:pt x="1910080" y="-3772"/>
                      <a:pt x="2073910" y="6388"/>
                      <a:pt x="2240280" y="24168"/>
                    </a:cubicBezTo>
                    <a:cubicBezTo>
                      <a:pt x="2406650" y="41948"/>
                      <a:pt x="2556510" y="66078"/>
                      <a:pt x="2758440" y="107988"/>
                    </a:cubicBezTo>
                    <a:cubicBezTo>
                      <a:pt x="2960370" y="149898"/>
                      <a:pt x="3206115" y="212763"/>
                      <a:pt x="3451860" y="275628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7" name="96 Forma libre"/>
              <p:cNvSpPr/>
              <p:nvPr/>
            </p:nvSpPr>
            <p:spPr>
              <a:xfrm>
                <a:off x="4910604" y="2511149"/>
                <a:ext cx="3451860" cy="605637"/>
              </a:xfrm>
              <a:custGeom>
                <a:avLst/>
                <a:gdLst>
                  <a:gd name="connsiteX0" fmla="*/ 0 w 3451860"/>
                  <a:gd name="connsiteY0" fmla="*/ 605637 h 605637"/>
                  <a:gd name="connsiteX1" fmla="*/ 510540 w 3451860"/>
                  <a:gd name="connsiteY1" fmla="*/ 346557 h 605637"/>
                  <a:gd name="connsiteX2" fmla="*/ 1089660 w 3451860"/>
                  <a:gd name="connsiteY2" fmla="*/ 125577 h 605637"/>
                  <a:gd name="connsiteX3" fmla="*/ 1569720 w 3451860"/>
                  <a:gd name="connsiteY3" fmla="*/ 34137 h 605637"/>
                  <a:gd name="connsiteX4" fmla="*/ 2034540 w 3451860"/>
                  <a:gd name="connsiteY4" fmla="*/ 3657 h 605637"/>
                  <a:gd name="connsiteX5" fmla="*/ 2697480 w 3451860"/>
                  <a:gd name="connsiteY5" fmla="*/ 110337 h 605637"/>
                  <a:gd name="connsiteX6" fmla="*/ 3208020 w 3451860"/>
                  <a:gd name="connsiteY6" fmla="*/ 247497 h 605637"/>
                  <a:gd name="connsiteX7" fmla="*/ 3451860 w 3451860"/>
                  <a:gd name="connsiteY7" fmla="*/ 293217 h 60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1860" h="605637">
                    <a:moveTo>
                      <a:pt x="0" y="605637"/>
                    </a:moveTo>
                    <a:cubicBezTo>
                      <a:pt x="164465" y="516102"/>
                      <a:pt x="328930" y="426567"/>
                      <a:pt x="510540" y="346557"/>
                    </a:cubicBezTo>
                    <a:cubicBezTo>
                      <a:pt x="692150" y="266547"/>
                      <a:pt x="913130" y="177647"/>
                      <a:pt x="1089660" y="125577"/>
                    </a:cubicBezTo>
                    <a:cubicBezTo>
                      <a:pt x="1266190" y="73507"/>
                      <a:pt x="1412240" y="54457"/>
                      <a:pt x="1569720" y="34137"/>
                    </a:cubicBezTo>
                    <a:cubicBezTo>
                      <a:pt x="1727200" y="13817"/>
                      <a:pt x="1846580" y="-9043"/>
                      <a:pt x="2034540" y="3657"/>
                    </a:cubicBezTo>
                    <a:cubicBezTo>
                      <a:pt x="2222500" y="16357"/>
                      <a:pt x="2501900" y="69697"/>
                      <a:pt x="2697480" y="110337"/>
                    </a:cubicBezTo>
                    <a:cubicBezTo>
                      <a:pt x="2893060" y="150977"/>
                      <a:pt x="3082290" y="217017"/>
                      <a:pt x="3208020" y="247497"/>
                    </a:cubicBezTo>
                    <a:cubicBezTo>
                      <a:pt x="3333750" y="277977"/>
                      <a:pt x="3392805" y="285597"/>
                      <a:pt x="3451860" y="293217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sp>
        <p:nvSpPr>
          <p:cNvPr id="174" name="173 Flecha doblada"/>
          <p:cNvSpPr/>
          <p:nvPr/>
        </p:nvSpPr>
        <p:spPr>
          <a:xfrm rot="5400000">
            <a:off x="6193891" y="1105132"/>
            <a:ext cx="532274" cy="884238"/>
          </a:xfrm>
          <a:prstGeom prst="bentArrow">
            <a:avLst>
              <a:gd name="adj1" fmla="val 28754"/>
              <a:gd name="adj2" fmla="val 25000"/>
              <a:gd name="adj3" fmla="val 32675"/>
              <a:gd name="adj4" fmla="val 18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5" name="174 CuadroTexto"/>
          <p:cNvSpPr txBox="1"/>
          <p:nvPr/>
        </p:nvSpPr>
        <p:spPr>
          <a:xfrm>
            <a:off x="4446395" y="5019432"/>
            <a:ext cx="4590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Villavicencio – Oro Perdido / Puente </a:t>
            </a:r>
            <a:r>
              <a:rPr lang="es-CO" sz="1300" b="1" dirty="0" err="1" smtClean="0"/>
              <a:t>Quetame</a:t>
            </a:r>
            <a:r>
              <a:rPr lang="es-CO" sz="1300" b="1" dirty="0" smtClean="0"/>
              <a:t> – Oro Perdido</a:t>
            </a:r>
            <a:endParaRPr lang="es-CO" sz="1300" b="1" dirty="0"/>
          </a:p>
        </p:txBody>
      </p:sp>
      <p:sp>
        <p:nvSpPr>
          <p:cNvPr id="1025" name="1024 Forma libre"/>
          <p:cNvSpPr/>
          <p:nvPr/>
        </p:nvSpPr>
        <p:spPr>
          <a:xfrm>
            <a:off x="5706578" y="736783"/>
            <a:ext cx="3453868" cy="661131"/>
          </a:xfrm>
          <a:custGeom>
            <a:avLst/>
            <a:gdLst>
              <a:gd name="connsiteX0" fmla="*/ 3453868 w 3453868"/>
              <a:gd name="connsiteY0" fmla="*/ 0 h 661131"/>
              <a:gd name="connsiteX1" fmla="*/ 3361770 w 3453868"/>
              <a:gd name="connsiteY1" fmla="*/ 72362 h 661131"/>
              <a:gd name="connsiteX2" fmla="*/ 3253226 w 3453868"/>
              <a:gd name="connsiteY2" fmla="*/ 105254 h 661131"/>
              <a:gd name="connsiteX3" fmla="*/ 3128236 w 3453868"/>
              <a:gd name="connsiteY3" fmla="*/ 124990 h 661131"/>
              <a:gd name="connsiteX4" fmla="*/ 2937462 w 3453868"/>
              <a:gd name="connsiteY4" fmla="*/ 88808 h 661131"/>
              <a:gd name="connsiteX5" fmla="*/ 2799316 w 3453868"/>
              <a:gd name="connsiteY5" fmla="*/ 82230 h 661131"/>
              <a:gd name="connsiteX6" fmla="*/ 2624987 w 3453868"/>
              <a:gd name="connsiteY6" fmla="*/ 115122 h 661131"/>
              <a:gd name="connsiteX7" fmla="*/ 2391454 w 3453868"/>
              <a:gd name="connsiteY7" fmla="*/ 217088 h 661131"/>
              <a:gd name="connsiteX8" fmla="*/ 2088846 w 3453868"/>
              <a:gd name="connsiteY8" fmla="*/ 328921 h 661131"/>
              <a:gd name="connsiteX9" fmla="*/ 1750058 w 3453868"/>
              <a:gd name="connsiteY9" fmla="*/ 394705 h 661131"/>
              <a:gd name="connsiteX10" fmla="*/ 1253387 w 3453868"/>
              <a:gd name="connsiteY10" fmla="*/ 440754 h 661131"/>
              <a:gd name="connsiteX11" fmla="*/ 832369 w 3453868"/>
              <a:gd name="connsiteY11" fmla="*/ 460489 h 661131"/>
              <a:gd name="connsiteX12" fmla="*/ 460688 w 3453868"/>
              <a:gd name="connsiteY12" fmla="*/ 480224 h 661131"/>
              <a:gd name="connsiteX13" fmla="*/ 230444 w 3453868"/>
              <a:gd name="connsiteY13" fmla="*/ 513116 h 661131"/>
              <a:gd name="connsiteX14" fmla="*/ 138346 w 3453868"/>
              <a:gd name="connsiteY14" fmla="*/ 522984 h 661131"/>
              <a:gd name="connsiteX15" fmla="*/ 36380 w 3453868"/>
              <a:gd name="connsiteY15" fmla="*/ 549298 h 661131"/>
              <a:gd name="connsiteX16" fmla="*/ 199 w 3453868"/>
              <a:gd name="connsiteY16" fmla="*/ 572322 h 661131"/>
              <a:gd name="connsiteX17" fmla="*/ 23223 w 3453868"/>
              <a:gd name="connsiteY17" fmla="*/ 628239 h 661131"/>
              <a:gd name="connsiteX18" fmla="*/ 52826 w 3453868"/>
              <a:gd name="connsiteY18" fmla="*/ 661131 h 66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3868" h="661131">
                <a:moveTo>
                  <a:pt x="3453868" y="0"/>
                </a:moveTo>
                <a:cubicBezTo>
                  <a:pt x="3424539" y="27410"/>
                  <a:pt x="3395210" y="54820"/>
                  <a:pt x="3361770" y="72362"/>
                </a:cubicBezTo>
                <a:cubicBezTo>
                  <a:pt x="3328330" y="89904"/>
                  <a:pt x="3292148" y="96483"/>
                  <a:pt x="3253226" y="105254"/>
                </a:cubicBezTo>
                <a:cubicBezTo>
                  <a:pt x="3214304" y="114025"/>
                  <a:pt x="3180863" y="127731"/>
                  <a:pt x="3128236" y="124990"/>
                </a:cubicBezTo>
                <a:cubicBezTo>
                  <a:pt x="3075609" y="122249"/>
                  <a:pt x="2992282" y="95935"/>
                  <a:pt x="2937462" y="88808"/>
                </a:cubicBezTo>
                <a:cubicBezTo>
                  <a:pt x="2882642" y="81681"/>
                  <a:pt x="2851395" y="77844"/>
                  <a:pt x="2799316" y="82230"/>
                </a:cubicBezTo>
                <a:cubicBezTo>
                  <a:pt x="2747237" y="86616"/>
                  <a:pt x="2692964" y="92646"/>
                  <a:pt x="2624987" y="115122"/>
                </a:cubicBezTo>
                <a:cubicBezTo>
                  <a:pt x="2557010" y="137598"/>
                  <a:pt x="2480811" y="181455"/>
                  <a:pt x="2391454" y="217088"/>
                </a:cubicBezTo>
                <a:cubicBezTo>
                  <a:pt x="2302097" y="252721"/>
                  <a:pt x="2195745" y="299318"/>
                  <a:pt x="2088846" y="328921"/>
                </a:cubicBezTo>
                <a:cubicBezTo>
                  <a:pt x="1981947" y="358524"/>
                  <a:pt x="1889301" y="376066"/>
                  <a:pt x="1750058" y="394705"/>
                </a:cubicBezTo>
                <a:cubicBezTo>
                  <a:pt x="1610815" y="413344"/>
                  <a:pt x="1406335" y="429790"/>
                  <a:pt x="1253387" y="440754"/>
                </a:cubicBezTo>
                <a:cubicBezTo>
                  <a:pt x="1100439" y="451718"/>
                  <a:pt x="832369" y="460489"/>
                  <a:pt x="832369" y="460489"/>
                </a:cubicBezTo>
                <a:cubicBezTo>
                  <a:pt x="700253" y="467067"/>
                  <a:pt x="561009" y="471453"/>
                  <a:pt x="460688" y="480224"/>
                </a:cubicBezTo>
                <a:cubicBezTo>
                  <a:pt x="360367" y="488995"/>
                  <a:pt x="284168" y="505989"/>
                  <a:pt x="230444" y="513116"/>
                </a:cubicBezTo>
                <a:cubicBezTo>
                  <a:pt x="176720" y="520243"/>
                  <a:pt x="170690" y="516954"/>
                  <a:pt x="138346" y="522984"/>
                </a:cubicBezTo>
                <a:cubicBezTo>
                  <a:pt x="106002" y="529014"/>
                  <a:pt x="59404" y="541075"/>
                  <a:pt x="36380" y="549298"/>
                </a:cubicBezTo>
                <a:cubicBezTo>
                  <a:pt x="13355" y="557521"/>
                  <a:pt x="2392" y="559165"/>
                  <a:pt x="199" y="572322"/>
                </a:cubicBezTo>
                <a:cubicBezTo>
                  <a:pt x="-1994" y="585479"/>
                  <a:pt x="14452" y="613438"/>
                  <a:pt x="23223" y="628239"/>
                </a:cubicBezTo>
                <a:cubicBezTo>
                  <a:pt x="31994" y="643040"/>
                  <a:pt x="42410" y="652085"/>
                  <a:pt x="52826" y="661131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26" name="1025 Forma libre"/>
          <p:cNvSpPr/>
          <p:nvPr/>
        </p:nvSpPr>
        <p:spPr>
          <a:xfrm>
            <a:off x="6550604" y="2690813"/>
            <a:ext cx="1818696" cy="217487"/>
          </a:xfrm>
          <a:custGeom>
            <a:avLst/>
            <a:gdLst>
              <a:gd name="connsiteX0" fmla="*/ 1818696 w 1818696"/>
              <a:gd name="connsiteY0" fmla="*/ 217487 h 217487"/>
              <a:gd name="connsiteX1" fmla="*/ 1488496 w 1818696"/>
              <a:gd name="connsiteY1" fmla="*/ 134937 h 217487"/>
              <a:gd name="connsiteX2" fmla="*/ 1145596 w 1818696"/>
              <a:gd name="connsiteY2" fmla="*/ 77787 h 217487"/>
              <a:gd name="connsiteX3" fmla="*/ 809046 w 1818696"/>
              <a:gd name="connsiteY3" fmla="*/ 46037 h 217487"/>
              <a:gd name="connsiteX4" fmla="*/ 472496 w 1818696"/>
              <a:gd name="connsiteY4" fmla="*/ 33337 h 217487"/>
              <a:gd name="connsiteX5" fmla="*/ 320096 w 1818696"/>
              <a:gd name="connsiteY5" fmla="*/ 39687 h 217487"/>
              <a:gd name="connsiteX6" fmla="*/ 161346 w 1818696"/>
              <a:gd name="connsiteY6" fmla="*/ 1587 h 217487"/>
              <a:gd name="connsiteX7" fmla="*/ 21646 w 1818696"/>
              <a:gd name="connsiteY7" fmla="*/ 14287 h 217487"/>
              <a:gd name="connsiteX8" fmla="*/ 2596 w 1818696"/>
              <a:gd name="connsiteY8" fmla="*/ 77787 h 2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8696" h="217487">
                <a:moveTo>
                  <a:pt x="1818696" y="217487"/>
                </a:moveTo>
                <a:cubicBezTo>
                  <a:pt x="1709687" y="187853"/>
                  <a:pt x="1600679" y="158220"/>
                  <a:pt x="1488496" y="134937"/>
                </a:cubicBezTo>
                <a:cubicBezTo>
                  <a:pt x="1376313" y="111654"/>
                  <a:pt x="1258838" y="92604"/>
                  <a:pt x="1145596" y="77787"/>
                </a:cubicBezTo>
                <a:cubicBezTo>
                  <a:pt x="1032354" y="62970"/>
                  <a:pt x="921229" y="53445"/>
                  <a:pt x="809046" y="46037"/>
                </a:cubicBezTo>
                <a:cubicBezTo>
                  <a:pt x="696863" y="38629"/>
                  <a:pt x="553988" y="34395"/>
                  <a:pt x="472496" y="33337"/>
                </a:cubicBezTo>
                <a:cubicBezTo>
                  <a:pt x="391004" y="32279"/>
                  <a:pt x="371954" y="44979"/>
                  <a:pt x="320096" y="39687"/>
                </a:cubicBezTo>
                <a:cubicBezTo>
                  <a:pt x="268238" y="34395"/>
                  <a:pt x="211088" y="5820"/>
                  <a:pt x="161346" y="1587"/>
                </a:cubicBezTo>
                <a:cubicBezTo>
                  <a:pt x="111604" y="-2646"/>
                  <a:pt x="48104" y="1587"/>
                  <a:pt x="21646" y="14287"/>
                </a:cubicBezTo>
                <a:cubicBezTo>
                  <a:pt x="-4812" y="26987"/>
                  <a:pt x="-1108" y="52387"/>
                  <a:pt x="2596" y="77787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27" name="1026 Forma libre"/>
          <p:cNvSpPr/>
          <p:nvPr/>
        </p:nvSpPr>
        <p:spPr>
          <a:xfrm>
            <a:off x="6546850" y="2755900"/>
            <a:ext cx="717550" cy="239418"/>
          </a:xfrm>
          <a:custGeom>
            <a:avLst/>
            <a:gdLst>
              <a:gd name="connsiteX0" fmla="*/ 0 w 717550"/>
              <a:gd name="connsiteY0" fmla="*/ 0 h 239418"/>
              <a:gd name="connsiteX1" fmla="*/ 57150 w 717550"/>
              <a:gd name="connsiteY1" fmla="*/ 50800 h 239418"/>
              <a:gd name="connsiteX2" fmla="*/ 127000 w 717550"/>
              <a:gd name="connsiteY2" fmla="*/ 57150 h 239418"/>
              <a:gd name="connsiteX3" fmla="*/ 184150 w 717550"/>
              <a:gd name="connsiteY3" fmla="*/ 76200 h 239418"/>
              <a:gd name="connsiteX4" fmla="*/ 209550 w 717550"/>
              <a:gd name="connsiteY4" fmla="*/ 107950 h 239418"/>
              <a:gd name="connsiteX5" fmla="*/ 177800 w 717550"/>
              <a:gd name="connsiteY5" fmla="*/ 171450 h 239418"/>
              <a:gd name="connsiteX6" fmla="*/ 190500 w 717550"/>
              <a:gd name="connsiteY6" fmla="*/ 234950 h 239418"/>
              <a:gd name="connsiteX7" fmla="*/ 285750 w 717550"/>
              <a:gd name="connsiteY7" fmla="*/ 228600 h 239418"/>
              <a:gd name="connsiteX8" fmla="*/ 381000 w 717550"/>
              <a:gd name="connsiteY8" fmla="*/ 184150 h 239418"/>
              <a:gd name="connsiteX9" fmla="*/ 546100 w 717550"/>
              <a:gd name="connsiteY9" fmla="*/ 190500 h 239418"/>
              <a:gd name="connsiteX10" fmla="*/ 717550 w 717550"/>
              <a:gd name="connsiteY10" fmla="*/ 228600 h 23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550" h="239418">
                <a:moveTo>
                  <a:pt x="0" y="0"/>
                </a:moveTo>
                <a:cubicBezTo>
                  <a:pt x="17991" y="20637"/>
                  <a:pt x="35983" y="41275"/>
                  <a:pt x="57150" y="50800"/>
                </a:cubicBezTo>
                <a:cubicBezTo>
                  <a:pt x="78317" y="60325"/>
                  <a:pt x="105833" y="52917"/>
                  <a:pt x="127000" y="57150"/>
                </a:cubicBezTo>
                <a:cubicBezTo>
                  <a:pt x="148167" y="61383"/>
                  <a:pt x="170392" y="67733"/>
                  <a:pt x="184150" y="76200"/>
                </a:cubicBezTo>
                <a:cubicBezTo>
                  <a:pt x="197908" y="84667"/>
                  <a:pt x="210608" y="92075"/>
                  <a:pt x="209550" y="107950"/>
                </a:cubicBezTo>
                <a:cubicBezTo>
                  <a:pt x="208492" y="123825"/>
                  <a:pt x="180975" y="150283"/>
                  <a:pt x="177800" y="171450"/>
                </a:cubicBezTo>
                <a:cubicBezTo>
                  <a:pt x="174625" y="192617"/>
                  <a:pt x="172508" y="225425"/>
                  <a:pt x="190500" y="234950"/>
                </a:cubicBezTo>
                <a:cubicBezTo>
                  <a:pt x="208492" y="244475"/>
                  <a:pt x="254000" y="237067"/>
                  <a:pt x="285750" y="228600"/>
                </a:cubicBezTo>
                <a:cubicBezTo>
                  <a:pt x="317500" y="220133"/>
                  <a:pt x="337608" y="190500"/>
                  <a:pt x="381000" y="184150"/>
                </a:cubicBezTo>
                <a:cubicBezTo>
                  <a:pt x="424392" y="177800"/>
                  <a:pt x="490008" y="183092"/>
                  <a:pt x="546100" y="190500"/>
                </a:cubicBezTo>
                <a:cubicBezTo>
                  <a:pt x="602192" y="197908"/>
                  <a:pt x="659871" y="213254"/>
                  <a:pt x="717550" y="228600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0" name="179 Forma libre"/>
          <p:cNvSpPr/>
          <p:nvPr/>
        </p:nvSpPr>
        <p:spPr>
          <a:xfrm>
            <a:off x="5706578" y="815566"/>
            <a:ext cx="3542768" cy="580763"/>
          </a:xfrm>
          <a:custGeom>
            <a:avLst/>
            <a:gdLst>
              <a:gd name="connsiteX0" fmla="*/ 3453868 w 3453868"/>
              <a:gd name="connsiteY0" fmla="*/ 0 h 661131"/>
              <a:gd name="connsiteX1" fmla="*/ 3361770 w 3453868"/>
              <a:gd name="connsiteY1" fmla="*/ 72362 h 661131"/>
              <a:gd name="connsiteX2" fmla="*/ 3253226 w 3453868"/>
              <a:gd name="connsiteY2" fmla="*/ 105254 h 661131"/>
              <a:gd name="connsiteX3" fmla="*/ 3128236 w 3453868"/>
              <a:gd name="connsiteY3" fmla="*/ 124990 h 661131"/>
              <a:gd name="connsiteX4" fmla="*/ 2937462 w 3453868"/>
              <a:gd name="connsiteY4" fmla="*/ 88808 h 661131"/>
              <a:gd name="connsiteX5" fmla="*/ 2799316 w 3453868"/>
              <a:gd name="connsiteY5" fmla="*/ 82230 h 661131"/>
              <a:gd name="connsiteX6" fmla="*/ 2624987 w 3453868"/>
              <a:gd name="connsiteY6" fmla="*/ 115122 h 661131"/>
              <a:gd name="connsiteX7" fmla="*/ 2391454 w 3453868"/>
              <a:gd name="connsiteY7" fmla="*/ 217088 h 661131"/>
              <a:gd name="connsiteX8" fmla="*/ 2088846 w 3453868"/>
              <a:gd name="connsiteY8" fmla="*/ 328921 h 661131"/>
              <a:gd name="connsiteX9" fmla="*/ 1750058 w 3453868"/>
              <a:gd name="connsiteY9" fmla="*/ 394705 h 661131"/>
              <a:gd name="connsiteX10" fmla="*/ 1253387 w 3453868"/>
              <a:gd name="connsiteY10" fmla="*/ 440754 h 661131"/>
              <a:gd name="connsiteX11" fmla="*/ 832369 w 3453868"/>
              <a:gd name="connsiteY11" fmla="*/ 460489 h 661131"/>
              <a:gd name="connsiteX12" fmla="*/ 460688 w 3453868"/>
              <a:gd name="connsiteY12" fmla="*/ 480224 h 661131"/>
              <a:gd name="connsiteX13" fmla="*/ 230444 w 3453868"/>
              <a:gd name="connsiteY13" fmla="*/ 513116 h 661131"/>
              <a:gd name="connsiteX14" fmla="*/ 138346 w 3453868"/>
              <a:gd name="connsiteY14" fmla="*/ 522984 h 661131"/>
              <a:gd name="connsiteX15" fmla="*/ 36380 w 3453868"/>
              <a:gd name="connsiteY15" fmla="*/ 549298 h 661131"/>
              <a:gd name="connsiteX16" fmla="*/ 199 w 3453868"/>
              <a:gd name="connsiteY16" fmla="*/ 572322 h 661131"/>
              <a:gd name="connsiteX17" fmla="*/ 23223 w 3453868"/>
              <a:gd name="connsiteY17" fmla="*/ 628239 h 661131"/>
              <a:gd name="connsiteX18" fmla="*/ 52826 w 3453868"/>
              <a:gd name="connsiteY18" fmla="*/ 661131 h 661131"/>
              <a:gd name="connsiteX0" fmla="*/ 3580868 w 3580868"/>
              <a:gd name="connsiteY0" fmla="*/ 121265 h 591896"/>
              <a:gd name="connsiteX1" fmla="*/ 3361770 w 3580868"/>
              <a:gd name="connsiteY1" fmla="*/ 3127 h 591896"/>
              <a:gd name="connsiteX2" fmla="*/ 3253226 w 3580868"/>
              <a:gd name="connsiteY2" fmla="*/ 36019 h 591896"/>
              <a:gd name="connsiteX3" fmla="*/ 3128236 w 3580868"/>
              <a:gd name="connsiteY3" fmla="*/ 55755 h 591896"/>
              <a:gd name="connsiteX4" fmla="*/ 2937462 w 3580868"/>
              <a:gd name="connsiteY4" fmla="*/ 19573 h 591896"/>
              <a:gd name="connsiteX5" fmla="*/ 2799316 w 3580868"/>
              <a:gd name="connsiteY5" fmla="*/ 12995 h 591896"/>
              <a:gd name="connsiteX6" fmla="*/ 2624987 w 3580868"/>
              <a:gd name="connsiteY6" fmla="*/ 45887 h 591896"/>
              <a:gd name="connsiteX7" fmla="*/ 2391454 w 3580868"/>
              <a:gd name="connsiteY7" fmla="*/ 147853 h 591896"/>
              <a:gd name="connsiteX8" fmla="*/ 2088846 w 3580868"/>
              <a:gd name="connsiteY8" fmla="*/ 259686 h 591896"/>
              <a:gd name="connsiteX9" fmla="*/ 1750058 w 3580868"/>
              <a:gd name="connsiteY9" fmla="*/ 325470 h 591896"/>
              <a:gd name="connsiteX10" fmla="*/ 1253387 w 3580868"/>
              <a:gd name="connsiteY10" fmla="*/ 371519 h 591896"/>
              <a:gd name="connsiteX11" fmla="*/ 832369 w 3580868"/>
              <a:gd name="connsiteY11" fmla="*/ 391254 h 591896"/>
              <a:gd name="connsiteX12" fmla="*/ 460688 w 3580868"/>
              <a:gd name="connsiteY12" fmla="*/ 410989 h 591896"/>
              <a:gd name="connsiteX13" fmla="*/ 230444 w 3580868"/>
              <a:gd name="connsiteY13" fmla="*/ 443881 h 591896"/>
              <a:gd name="connsiteX14" fmla="*/ 138346 w 3580868"/>
              <a:gd name="connsiteY14" fmla="*/ 453749 h 591896"/>
              <a:gd name="connsiteX15" fmla="*/ 36380 w 3580868"/>
              <a:gd name="connsiteY15" fmla="*/ 480063 h 591896"/>
              <a:gd name="connsiteX16" fmla="*/ 199 w 3580868"/>
              <a:gd name="connsiteY16" fmla="*/ 503087 h 591896"/>
              <a:gd name="connsiteX17" fmla="*/ 23223 w 3580868"/>
              <a:gd name="connsiteY17" fmla="*/ 559004 h 591896"/>
              <a:gd name="connsiteX18" fmla="*/ 52826 w 3580868"/>
              <a:gd name="connsiteY18" fmla="*/ 591896 h 591896"/>
              <a:gd name="connsiteX0" fmla="*/ 3580868 w 3580868"/>
              <a:gd name="connsiteY0" fmla="*/ 119716 h 590347"/>
              <a:gd name="connsiteX1" fmla="*/ 3405672 w 3580868"/>
              <a:gd name="connsiteY1" fmla="*/ 89368 h 590347"/>
              <a:gd name="connsiteX2" fmla="*/ 3361770 w 3580868"/>
              <a:gd name="connsiteY2" fmla="*/ 1578 h 590347"/>
              <a:gd name="connsiteX3" fmla="*/ 3253226 w 3580868"/>
              <a:gd name="connsiteY3" fmla="*/ 34470 h 590347"/>
              <a:gd name="connsiteX4" fmla="*/ 3128236 w 3580868"/>
              <a:gd name="connsiteY4" fmla="*/ 54206 h 590347"/>
              <a:gd name="connsiteX5" fmla="*/ 2937462 w 3580868"/>
              <a:gd name="connsiteY5" fmla="*/ 18024 h 590347"/>
              <a:gd name="connsiteX6" fmla="*/ 2799316 w 3580868"/>
              <a:gd name="connsiteY6" fmla="*/ 11446 h 590347"/>
              <a:gd name="connsiteX7" fmla="*/ 2624987 w 3580868"/>
              <a:gd name="connsiteY7" fmla="*/ 44338 h 590347"/>
              <a:gd name="connsiteX8" fmla="*/ 2391454 w 3580868"/>
              <a:gd name="connsiteY8" fmla="*/ 146304 h 590347"/>
              <a:gd name="connsiteX9" fmla="*/ 2088846 w 3580868"/>
              <a:gd name="connsiteY9" fmla="*/ 258137 h 590347"/>
              <a:gd name="connsiteX10" fmla="*/ 1750058 w 3580868"/>
              <a:gd name="connsiteY10" fmla="*/ 323921 h 590347"/>
              <a:gd name="connsiteX11" fmla="*/ 1253387 w 3580868"/>
              <a:gd name="connsiteY11" fmla="*/ 369970 h 590347"/>
              <a:gd name="connsiteX12" fmla="*/ 832369 w 3580868"/>
              <a:gd name="connsiteY12" fmla="*/ 389705 h 590347"/>
              <a:gd name="connsiteX13" fmla="*/ 460688 w 3580868"/>
              <a:gd name="connsiteY13" fmla="*/ 409440 h 590347"/>
              <a:gd name="connsiteX14" fmla="*/ 230444 w 3580868"/>
              <a:gd name="connsiteY14" fmla="*/ 442332 h 590347"/>
              <a:gd name="connsiteX15" fmla="*/ 138346 w 3580868"/>
              <a:gd name="connsiteY15" fmla="*/ 452200 h 590347"/>
              <a:gd name="connsiteX16" fmla="*/ 36380 w 3580868"/>
              <a:gd name="connsiteY16" fmla="*/ 478514 h 590347"/>
              <a:gd name="connsiteX17" fmla="*/ 199 w 3580868"/>
              <a:gd name="connsiteY17" fmla="*/ 501538 h 590347"/>
              <a:gd name="connsiteX18" fmla="*/ 23223 w 3580868"/>
              <a:gd name="connsiteY18" fmla="*/ 557455 h 590347"/>
              <a:gd name="connsiteX19" fmla="*/ 52826 w 3580868"/>
              <a:gd name="connsiteY19" fmla="*/ 590347 h 590347"/>
              <a:gd name="connsiteX0" fmla="*/ 3580868 w 3580868"/>
              <a:gd name="connsiteY0" fmla="*/ 110132 h 580763"/>
              <a:gd name="connsiteX1" fmla="*/ 3405672 w 3580868"/>
              <a:gd name="connsiteY1" fmla="*/ 79784 h 580763"/>
              <a:gd name="connsiteX2" fmla="*/ 3295095 w 3580868"/>
              <a:gd name="connsiteY2" fmla="*/ 63431 h 580763"/>
              <a:gd name="connsiteX3" fmla="*/ 3253226 w 3580868"/>
              <a:gd name="connsiteY3" fmla="*/ 24886 h 580763"/>
              <a:gd name="connsiteX4" fmla="*/ 3128236 w 3580868"/>
              <a:gd name="connsiteY4" fmla="*/ 44622 h 580763"/>
              <a:gd name="connsiteX5" fmla="*/ 2937462 w 3580868"/>
              <a:gd name="connsiteY5" fmla="*/ 8440 h 580763"/>
              <a:gd name="connsiteX6" fmla="*/ 2799316 w 3580868"/>
              <a:gd name="connsiteY6" fmla="*/ 1862 h 580763"/>
              <a:gd name="connsiteX7" fmla="*/ 2624987 w 3580868"/>
              <a:gd name="connsiteY7" fmla="*/ 34754 h 580763"/>
              <a:gd name="connsiteX8" fmla="*/ 2391454 w 3580868"/>
              <a:gd name="connsiteY8" fmla="*/ 136720 h 580763"/>
              <a:gd name="connsiteX9" fmla="*/ 2088846 w 3580868"/>
              <a:gd name="connsiteY9" fmla="*/ 248553 h 580763"/>
              <a:gd name="connsiteX10" fmla="*/ 1750058 w 3580868"/>
              <a:gd name="connsiteY10" fmla="*/ 314337 h 580763"/>
              <a:gd name="connsiteX11" fmla="*/ 1253387 w 3580868"/>
              <a:gd name="connsiteY11" fmla="*/ 360386 h 580763"/>
              <a:gd name="connsiteX12" fmla="*/ 832369 w 3580868"/>
              <a:gd name="connsiteY12" fmla="*/ 380121 h 580763"/>
              <a:gd name="connsiteX13" fmla="*/ 460688 w 3580868"/>
              <a:gd name="connsiteY13" fmla="*/ 399856 h 580763"/>
              <a:gd name="connsiteX14" fmla="*/ 230444 w 3580868"/>
              <a:gd name="connsiteY14" fmla="*/ 432748 h 580763"/>
              <a:gd name="connsiteX15" fmla="*/ 138346 w 3580868"/>
              <a:gd name="connsiteY15" fmla="*/ 442616 h 580763"/>
              <a:gd name="connsiteX16" fmla="*/ 36380 w 3580868"/>
              <a:gd name="connsiteY16" fmla="*/ 468930 h 580763"/>
              <a:gd name="connsiteX17" fmla="*/ 199 w 3580868"/>
              <a:gd name="connsiteY17" fmla="*/ 491954 h 580763"/>
              <a:gd name="connsiteX18" fmla="*/ 23223 w 3580868"/>
              <a:gd name="connsiteY18" fmla="*/ 547871 h 580763"/>
              <a:gd name="connsiteX19" fmla="*/ 52826 w 3580868"/>
              <a:gd name="connsiteY19" fmla="*/ 580763 h 580763"/>
              <a:gd name="connsiteX0" fmla="*/ 3580868 w 3580868"/>
              <a:gd name="connsiteY0" fmla="*/ 110132 h 580763"/>
              <a:gd name="connsiteX1" fmla="*/ 3405672 w 3580868"/>
              <a:gd name="connsiteY1" fmla="*/ 79784 h 580763"/>
              <a:gd name="connsiteX2" fmla="*/ 3295095 w 3580868"/>
              <a:gd name="connsiteY2" fmla="*/ 63431 h 580763"/>
              <a:gd name="connsiteX3" fmla="*/ 3217507 w 3580868"/>
              <a:gd name="connsiteY3" fmla="*/ 58223 h 580763"/>
              <a:gd name="connsiteX4" fmla="*/ 3128236 w 3580868"/>
              <a:gd name="connsiteY4" fmla="*/ 44622 h 580763"/>
              <a:gd name="connsiteX5" fmla="*/ 2937462 w 3580868"/>
              <a:gd name="connsiteY5" fmla="*/ 8440 h 580763"/>
              <a:gd name="connsiteX6" fmla="*/ 2799316 w 3580868"/>
              <a:gd name="connsiteY6" fmla="*/ 1862 h 580763"/>
              <a:gd name="connsiteX7" fmla="*/ 2624987 w 3580868"/>
              <a:gd name="connsiteY7" fmla="*/ 34754 h 580763"/>
              <a:gd name="connsiteX8" fmla="*/ 2391454 w 3580868"/>
              <a:gd name="connsiteY8" fmla="*/ 136720 h 580763"/>
              <a:gd name="connsiteX9" fmla="*/ 2088846 w 3580868"/>
              <a:gd name="connsiteY9" fmla="*/ 248553 h 580763"/>
              <a:gd name="connsiteX10" fmla="*/ 1750058 w 3580868"/>
              <a:gd name="connsiteY10" fmla="*/ 314337 h 580763"/>
              <a:gd name="connsiteX11" fmla="*/ 1253387 w 3580868"/>
              <a:gd name="connsiteY11" fmla="*/ 360386 h 580763"/>
              <a:gd name="connsiteX12" fmla="*/ 832369 w 3580868"/>
              <a:gd name="connsiteY12" fmla="*/ 380121 h 580763"/>
              <a:gd name="connsiteX13" fmla="*/ 460688 w 3580868"/>
              <a:gd name="connsiteY13" fmla="*/ 399856 h 580763"/>
              <a:gd name="connsiteX14" fmla="*/ 230444 w 3580868"/>
              <a:gd name="connsiteY14" fmla="*/ 432748 h 580763"/>
              <a:gd name="connsiteX15" fmla="*/ 138346 w 3580868"/>
              <a:gd name="connsiteY15" fmla="*/ 442616 h 580763"/>
              <a:gd name="connsiteX16" fmla="*/ 36380 w 3580868"/>
              <a:gd name="connsiteY16" fmla="*/ 468930 h 580763"/>
              <a:gd name="connsiteX17" fmla="*/ 199 w 3580868"/>
              <a:gd name="connsiteY17" fmla="*/ 491954 h 580763"/>
              <a:gd name="connsiteX18" fmla="*/ 23223 w 3580868"/>
              <a:gd name="connsiteY18" fmla="*/ 547871 h 580763"/>
              <a:gd name="connsiteX19" fmla="*/ 52826 w 3580868"/>
              <a:gd name="connsiteY19" fmla="*/ 580763 h 580763"/>
              <a:gd name="connsiteX0" fmla="*/ 3580868 w 3580868"/>
              <a:gd name="connsiteY0" fmla="*/ 110132 h 580763"/>
              <a:gd name="connsiteX1" fmla="*/ 3405672 w 3580868"/>
              <a:gd name="connsiteY1" fmla="*/ 79784 h 580763"/>
              <a:gd name="connsiteX2" fmla="*/ 3297476 w 3580868"/>
              <a:gd name="connsiteY2" fmla="*/ 70574 h 580763"/>
              <a:gd name="connsiteX3" fmla="*/ 3217507 w 3580868"/>
              <a:gd name="connsiteY3" fmla="*/ 58223 h 580763"/>
              <a:gd name="connsiteX4" fmla="*/ 3128236 w 3580868"/>
              <a:gd name="connsiteY4" fmla="*/ 44622 h 580763"/>
              <a:gd name="connsiteX5" fmla="*/ 2937462 w 3580868"/>
              <a:gd name="connsiteY5" fmla="*/ 8440 h 580763"/>
              <a:gd name="connsiteX6" fmla="*/ 2799316 w 3580868"/>
              <a:gd name="connsiteY6" fmla="*/ 1862 h 580763"/>
              <a:gd name="connsiteX7" fmla="*/ 2624987 w 3580868"/>
              <a:gd name="connsiteY7" fmla="*/ 34754 h 580763"/>
              <a:gd name="connsiteX8" fmla="*/ 2391454 w 3580868"/>
              <a:gd name="connsiteY8" fmla="*/ 136720 h 580763"/>
              <a:gd name="connsiteX9" fmla="*/ 2088846 w 3580868"/>
              <a:gd name="connsiteY9" fmla="*/ 248553 h 580763"/>
              <a:gd name="connsiteX10" fmla="*/ 1750058 w 3580868"/>
              <a:gd name="connsiteY10" fmla="*/ 314337 h 580763"/>
              <a:gd name="connsiteX11" fmla="*/ 1253387 w 3580868"/>
              <a:gd name="connsiteY11" fmla="*/ 360386 h 580763"/>
              <a:gd name="connsiteX12" fmla="*/ 832369 w 3580868"/>
              <a:gd name="connsiteY12" fmla="*/ 380121 h 580763"/>
              <a:gd name="connsiteX13" fmla="*/ 460688 w 3580868"/>
              <a:gd name="connsiteY13" fmla="*/ 399856 h 580763"/>
              <a:gd name="connsiteX14" fmla="*/ 230444 w 3580868"/>
              <a:gd name="connsiteY14" fmla="*/ 432748 h 580763"/>
              <a:gd name="connsiteX15" fmla="*/ 138346 w 3580868"/>
              <a:gd name="connsiteY15" fmla="*/ 442616 h 580763"/>
              <a:gd name="connsiteX16" fmla="*/ 36380 w 3580868"/>
              <a:gd name="connsiteY16" fmla="*/ 468930 h 580763"/>
              <a:gd name="connsiteX17" fmla="*/ 199 w 3580868"/>
              <a:gd name="connsiteY17" fmla="*/ 491954 h 580763"/>
              <a:gd name="connsiteX18" fmla="*/ 23223 w 3580868"/>
              <a:gd name="connsiteY18" fmla="*/ 547871 h 580763"/>
              <a:gd name="connsiteX19" fmla="*/ 52826 w 3580868"/>
              <a:gd name="connsiteY19" fmla="*/ 580763 h 580763"/>
              <a:gd name="connsiteX0" fmla="*/ 3580868 w 3580868"/>
              <a:gd name="connsiteY0" fmla="*/ 110132 h 580763"/>
              <a:gd name="connsiteX1" fmla="*/ 3422341 w 3580868"/>
              <a:gd name="connsiteY1" fmla="*/ 98834 h 580763"/>
              <a:gd name="connsiteX2" fmla="*/ 3297476 w 3580868"/>
              <a:gd name="connsiteY2" fmla="*/ 70574 h 580763"/>
              <a:gd name="connsiteX3" fmla="*/ 3217507 w 3580868"/>
              <a:gd name="connsiteY3" fmla="*/ 58223 h 580763"/>
              <a:gd name="connsiteX4" fmla="*/ 3128236 w 3580868"/>
              <a:gd name="connsiteY4" fmla="*/ 44622 h 580763"/>
              <a:gd name="connsiteX5" fmla="*/ 2937462 w 3580868"/>
              <a:gd name="connsiteY5" fmla="*/ 8440 h 580763"/>
              <a:gd name="connsiteX6" fmla="*/ 2799316 w 3580868"/>
              <a:gd name="connsiteY6" fmla="*/ 1862 h 580763"/>
              <a:gd name="connsiteX7" fmla="*/ 2624987 w 3580868"/>
              <a:gd name="connsiteY7" fmla="*/ 34754 h 580763"/>
              <a:gd name="connsiteX8" fmla="*/ 2391454 w 3580868"/>
              <a:gd name="connsiteY8" fmla="*/ 136720 h 580763"/>
              <a:gd name="connsiteX9" fmla="*/ 2088846 w 3580868"/>
              <a:gd name="connsiteY9" fmla="*/ 248553 h 580763"/>
              <a:gd name="connsiteX10" fmla="*/ 1750058 w 3580868"/>
              <a:gd name="connsiteY10" fmla="*/ 314337 h 580763"/>
              <a:gd name="connsiteX11" fmla="*/ 1253387 w 3580868"/>
              <a:gd name="connsiteY11" fmla="*/ 360386 h 580763"/>
              <a:gd name="connsiteX12" fmla="*/ 832369 w 3580868"/>
              <a:gd name="connsiteY12" fmla="*/ 380121 h 580763"/>
              <a:gd name="connsiteX13" fmla="*/ 460688 w 3580868"/>
              <a:gd name="connsiteY13" fmla="*/ 399856 h 580763"/>
              <a:gd name="connsiteX14" fmla="*/ 230444 w 3580868"/>
              <a:gd name="connsiteY14" fmla="*/ 432748 h 580763"/>
              <a:gd name="connsiteX15" fmla="*/ 138346 w 3580868"/>
              <a:gd name="connsiteY15" fmla="*/ 442616 h 580763"/>
              <a:gd name="connsiteX16" fmla="*/ 36380 w 3580868"/>
              <a:gd name="connsiteY16" fmla="*/ 468930 h 580763"/>
              <a:gd name="connsiteX17" fmla="*/ 199 w 3580868"/>
              <a:gd name="connsiteY17" fmla="*/ 491954 h 580763"/>
              <a:gd name="connsiteX18" fmla="*/ 23223 w 3580868"/>
              <a:gd name="connsiteY18" fmla="*/ 547871 h 580763"/>
              <a:gd name="connsiteX19" fmla="*/ 52826 w 3580868"/>
              <a:gd name="connsiteY19" fmla="*/ 580763 h 580763"/>
              <a:gd name="connsiteX0" fmla="*/ 3580868 w 3580868"/>
              <a:gd name="connsiteY0" fmla="*/ 110132 h 580763"/>
              <a:gd name="connsiteX1" fmla="*/ 3422341 w 3580868"/>
              <a:gd name="connsiteY1" fmla="*/ 98834 h 580763"/>
              <a:gd name="connsiteX2" fmla="*/ 3297476 w 3580868"/>
              <a:gd name="connsiteY2" fmla="*/ 70574 h 580763"/>
              <a:gd name="connsiteX3" fmla="*/ 3217507 w 3580868"/>
              <a:gd name="connsiteY3" fmla="*/ 58223 h 580763"/>
              <a:gd name="connsiteX4" fmla="*/ 3128236 w 3580868"/>
              <a:gd name="connsiteY4" fmla="*/ 44622 h 580763"/>
              <a:gd name="connsiteX5" fmla="*/ 2937462 w 3580868"/>
              <a:gd name="connsiteY5" fmla="*/ 8440 h 580763"/>
              <a:gd name="connsiteX6" fmla="*/ 2799316 w 3580868"/>
              <a:gd name="connsiteY6" fmla="*/ 1862 h 580763"/>
              <a:gd name="connsiteX7" fmla="*/ 2624987 w 3580868"/>
              <a:gd name="connsiteY7" fmla="*/ 34754 h 580763"/>
              <a:gd name="connsiteX8" fmla="*/ 2391454 w 3580868"/>
              <a:gd name="connsiteY8" fmla="*/ 136720 h 580763"/>
              <a:gd name="connsiteX9" fmla="*/ 2088846 w 3580868"/>
              <a:gd name="connsiteY9" fmla="*/ 248553 h 580763"/>
              <a:gd name="connsiteX10" fmla="*/ 1750058 w 3580868"/>
              <a:gd name="connsiteY10" fmla="*/ 314337 h 580763"/>
              <a:gd name="connsiteX11" fmla="*/ 1253387 w 3580868"/>
              <a:gd name="connsiteY11" fmla="*/ 360386 h 580763"/>
              <a:gd name="connsiteX12" fmla="*/ 832369 w 3580868"/>
              <a:gd name="connsiteY12" fmla="*/ 380121 h 580763"/>
              <a:gd name="connsiteX13" fmla="*/ 460688 w 3580868"/>
              <a:gd name="connsiteY13" fmla="*/ 399856 h 580763"/>
              <a:gd name="connsiteX14" fmla="*/ 230444 w 3580868"/>
              <a:gd name="connsiteY14" fmla="*/ 432748 h 580763"/>
              <a:gd name="connsiteX15" fmla="*/ 138346 w 3580868"/>
              <a:gd name="connsiteY15" fmla="*/ 442616 h 580763"/>
              <a:gd name="connsiteX16" fmla="*/ 36380 w 3580868"/>
              <a:gd name="connsiteY16" fmla="*/ 468930 h 580763"/>
              <a:gd name="connsiteX17" fmla="*/ 199 w 3580868"/>
              <a:gd name="connsiteY17" fmla="*/ 491954 h 580763"/>
              <a:gd name="connsiteX18" fmla="*/ 23223 w 3580868"/>
              <a:gd name="connsiteY18" fmla="*/ 547871 h 580763"/>
              <a:gd name="connsiteX19" fmla="*/ 52826 w 3580868"/>
              <a:gd name="connsiteY19" fmla="*/ 580763 h 580763"/>
              <a:gd name="connsiteX0" fmla="*/ 3580868 w 3580868"/>
              <a:gd name="connsiteY0" fmla="*/ 110132 h 580763"/>
              <a:gd name="connsiteX1" fmla="*/ 3422341 w 3580868"/>
              <a:gd name="connsiteY1" fmla="*/ 98834 h 580763"/>
              <a:gd name="connsiteX2" fmla="*/ 3297476 w 3580868"/>
              <a:gd name="connsiteY2" fmla="*/ 70574 h 580763"/>
              <a:gd name="connsiteX3" fmla="*/ 3217507 w 3580868"/>
              <a:gd name="connsiteY3" fmla="*/ 58223 h 580763"/>
              <a:gd name="connsiteX4" fmla="*/ 3128236 w 3580868"/>
              <a:gd name="connsiteY4" fmla="*/ 44622 h 580763"/>
              <a:gd name="connsiteX5" fmla="*/ 2937462 w 3580868"/>
              <a:gd name="connsiteY5" fmla="*/ 8440 h 580763"/>
              <a:gd name="connsiteX6" fmla="*/ 2799316 w 3580868"/>
              <a:gd name="connsiteY6" fmla="*/ 1862 h 580763"/>
              <a:gd name="connsiteX7" fmla="*/ 2624987 w 3580868"/>
              <a:gd name="connsiteY7" fmla="*/ 34754 h 580763"/>
              <a:gd name="connsiteX8" fmla="*/ 2391454 w 3580868"/>
              <a:gd name="connsiteY8" fmla="*/ 136720 h 580763"/>
              <a:gd name="connsiteX9" fmla="*/ 2088846 w 3580868"/>
              <a:gd name="connsiteY9" fmla="*/ 248553 h 580763"/>
              <a:gd name="connsiteX10" fmla="*/ 1750058 w 3580868"/>
              <a:gd name="connsiteY10" fmla="*/ 314337 h 580763"/>
              <a:gd name="connsiteX11" fmla="*/ 1253387 w 3580868"/>
              <a:gd name="connsiteY11" fmla="*/ 360386 h 580763"/>
              <a:gd name="connsiteX12" fmla="*/ 832369 w 3580868"/>
              <a:gd name="connsiteY12" fmla="*/ 380121 h 580763"/>
              <a:gd name="connsiteX13" fmla="*/ 460688 w 3580868"/>
              <a:gd name="connsiteY13" fmla="*/ 399856 h 580763"/>
              <a:gd name="connsiteX14" fmla="*/ 230444 w 3580868"/>
              <a:gd name="connsiteY14" fmla="*/ 432748 h 580763"/>
              <a:gd name="connsiteX15" fmla="*/ 138346 w 3580868"/>
              <a:gd name="connsiteY15" fmla="*/ 442616 h 580763"/>
              <a:gd name="connsiteX16" fmla="*/ 36380 w 3580868"/>
              <a:gd name="connsiteY16" fmla="*/ 468930 h 580763"/>
              <a:gd name="connsiteX17" fmla="*/ 199 w 3580868"/>
              <a:gd name="connsiteY17" fmla="*/ 491954 h 580763"/>
              <a:gd name="connsiteX18" fmla="*/ 23223 w 3580868"/>
              <a:gd name="connsiteY18" fmla="*/ 547871 h 580763"/>
              <a:gd name="connsiteX19" fmla="*/ 52826 w 3580868"/>
              <a:gd name="connsiteY19" fmla="*/ 580763 h 580763"/>
              <a:gd name="connsiteX0" fmla="*/ 3618968 w 3618968"/>
              <a:gd name="connsiteY0" fmla="*/ 122038 h 580763"/>
              <a:gd name="connsiteX1" fmla="*/ 3422341 w 3618968"/>
              <a:gd name="connsiteY1" fmla="*/ 98834 h 580763"/>
              <a:gd name="connsiteX2" fmla="*/ 3297476 w 3618968"/>
              <a:gd name="connsiteY2" fmla="*/ 70574 h 580763"/>
              <a:gd name="connsiteX3" fmla="*/ 3217507 w 3618968"/>
              <a:gd name="connsiteY3" fmla="*/ 58223 h 580763"/>
              <a:gd name="connsiteX4" fmla="*/ 3128236 w 3618968"/>
              <a:gd name="connsiteY4" fmla="*/ 44622 h 580763"/>
              <a:gd name="connsiteX5" fmla="*/ 2937462 w 3618968"/>
              <a:gd name="connsiteY5" fmla="*/ 8440 h 580763"/>
              <a:gd name="connsiteX6" fmla="*/ 2799316 w 3618968"/>
              <a:gd name="connsiteY6" fmla="*/ 1862 h 580763"/>
              <a:gd name="connsiteX7" fmla="*/ 2624987 w 3618968"/>
              <a:gd name="connsiteY7" fmla="*/ 34754 h 580763"/>
              <a:gd name="connsiteX8" fmla="*/ 2391454 w 3618968"/>
              <a:gd name="connsiteY8" fmla="*/ 136720 h 580763"/>
              <a:gd name="connsiteX9" fmla="*/ 2088846 w 3618968"/>
              <a:gd name="connsiteY9" fmla="*/ 248553 h 580763"/>
              <a:gd name="connsiteX10" fmla="*/ 1750058 w 3618968"/>
              <a:gd name="connsiteY10" fmla="*/ 314337 h 580763"/>
              <a:gd name="connsiteX11" fmla="*/ 1253387 w 3618968"/>
              <a:gd name="connsiteY11" fmla="*/ 360386 h 580763"/>
              <a:gd name="connsiteX12" fmla="*/ 832369 w 3618968"/>
              <a:gd name="connsiteY12" fmla="*/ 380121 h 580763"/>
              <a:gd name="connsiteX13" fmla="*/ 460688 w 3618968"/>
              <a:gd name="connsiteY13" fmla="*/ 399856 h 580763"/>
              <a:gd name="connsiteX14" fmla="*/ 230444 w 3618968"/>
              <a:gd name="connsiteY14" fmla="*/ 432748 h 580763"/>
              <a:gd name="connsiteX15" fmla="*/ 138346 w 3618968"/>
              <a:gd name="connsiteY15" fmla="*/ 442616 h 580763"/>
              <a:gd name="connsiteX16" fmla="*/ 36380 w 3618968"/>
              <a:gd name="connsiteY16" fmla="*/ 468930 h 580763"/>
              <a:gd name="connsiteX17" fmla="*/ 199 w 3618968"/>
              <a:gd name="connsiteY17" fmla="*/ 491954 h 580763"/>
              <a:gd name="connsiteX18" fmla="*/ 23223 w 3618968"/>
              <a:gd name="connsiteY18" fmla="*/ 547871 h 580763"/>
              <a:gd name="connsiteX19" fmla="*/ 52826 w 3618968"/>
              <a:gd name="connsiteY19" fmla="*/ 580763 h 580763"/>
              <a:gd name="connsiteX0" fmla="*/ 3618968 w 3618968"/>
              <a:gd name="connsiteY0" fmla="*/ 122038 h 580763"/>
              <a:gd name="connsiteX1" fmla="*/ 3422341 w 3618968"/>
              <a:gd name="connsiteY1" fmla="*/ 98834 h 580763"/>
              <a:gd name="connsiteX2" fmla="*/ 3297476 w 3618968"/>
              <a:gd name="connsiteY2" fmla="*/ 70574 h 580763"/>
              <a:gd name="connsiteX3" fmla="*/ 3217507 w 3618968"/>
              <a:gd name="connsiteY3" fmla="*/ 58223 h 580763"/>
              <a:gd name="connsiteX4" fmla="*/ 3128236 w 3618968"/>
              <a:gd name="connsiteY4" fmla="*/ 44622 h 580763"/>
              <a:gd name="connsiteX5" fmla="*/ 2937462 w 3618968"/>
              <a:gd name="connsiteY5" fmla="*/ 8440 h 580763"/>
              <a:gd name="connsiteX6" fmla="*/ 2799316 w 3618968"/>
              <a:gd name="connsiteY6" fmla="*/ 1862 h 580763"/>
              <a:gd name="connsiteX7" fmla="*/ 2624987 w 3618968"/>
              <a:gd name="connsiteY7" fmla="*/ 34754 h 580763"/>
              <a:gd name="connsiteX8" fmla="*/ 2391454 w 3618968"/>
              <a:gd name="connsiteY8" fmla="*/ 136720 h 580763"/>
              <a:gd name="connsiteX9" fmla="*/ 2088846 w 3618968"/>
              <a:gd name="connsiteY9" fmla="*/ 248553 h 580763"/>
              <a:gd name="connsiteX10" fmla="*/ 1750058 w 3618968"/>
              <a:gd name="connsiteY10" fmla="*/ 314337 h 580763"/>
              <a:gd name="connsiteX11" fmla="*/ 1253387 w 3618968"/>
              <a:gd name="connsiteY11" fmla="*/ 360386 h 580763"/>
              <a:gd name="connsiteX12" fmla="*/ 832369 w 3618968"/>
              <a:gd name="connsiteY12" fmla="*/ 380121 h 580763"/>
              <a:gd name="connsiteX13" fmla="*/ 460688 w 3618968"/>
              <a:gd name="connsiteY13" fmla="*/ 399856 h 580763"/>
              <a:gd name="connsiteX14" fmla="*/ 230444 w 3618968"/>
              <a:gd name="connsiteY14" fmla="*/ 432748 h 580763"/>
              <a:gd name="connsiteX15" fmla="*/ 138346 w 3618968"/>
              <a:gd name="connsiteY15" fmla="*/ 442616 h 580763"/>
              <a:gd name="connsiteX16" fmla="*/ 36380 w 3618968"/>
              <a:gd name="connsiteY16" fmla="*/ 468930 h 580763"/>
              <a:gd name="connsiteX17" fmla="*/ 199 w 3618968"/>
              <a:gd name="connsiteY17" fmla="*/ 491954 h 580763"/>
              <a:gd name="connsiteX18" fmla="*/ 23223 w 3618968"/>
              <a:gd name="connsiteY18" fmla="*/ 547871 h 580763"/>
              <a:gd name="connsiteX19" fmla="*/ 52826 w 3618968"/>
              <a:gd name="connsiteY19" fmla="*/ 580763 h 580763"/>
              <a:gd name="connsiteX0" fmla="*/ 3618968 w 3618968"/>
              <a:gd name="connsiteY0" fmla="*/ 122038 h 580763"/>
              <a:gd name="connsiteX1" fmla="*/ 3422341 w 3618968"/>
              <a:gd name="connsiteY1" fmla="*/ 98834 h 580763"/>
              <a:gd name="connsiteX2" fmla="*/ 3297476 w 3618968"/>
              <a:gd name="connsiteY2" fmla="*/ 70574 h 580763"/>
              <a:gd name="connsiteX3" fmla="*/ 3217507 w 3618968"/>
              <a:gd name="connsiteY3" fmla="*/ 58223 h 580763"/>
              <a:gd name="connsiteX4" fmla="*/ 3128236 w 3618968"/>
              <a:gd name="connsiteY4" fmla="*/ 44622 h 580763"/>
              <a:gd name="connsiteX5" fmla="*/ 2937462 w 3618968"/>
              <a:gd name="connsiteY5" fmla="*/ 8440 h 580763"/>
              <a:gd name="connsiteX6" fmla="*/ 2799316 w 3618968"/>
              <a:gd name="connsiteY6" fmla="*/ 1862 h 580763"/>
              <a:gd name="connsiteX7" fmla="*/ 2624987 w 3618968"/>
              <a:gd name="connsiteY7" fmla="*/ 34754 h 580763"/>
              <a:gd name="connsiteX8" fmla="*/ 2391454 w 3618968"/>
              <a:gd name="connsiteY8" fmla="*/ 136720 h 580763"/>
              <a:gd name="connsiteX9" fmla="*/ 2088846 w 3618968"/>
              <a:gd name="connsiteY9" fmla="*/ 248553 h 580763"/>
              <a:gd name="connsiteX10" fmla="*/ 1750058 w 3618968"/>
              <a:gd name="connsiteY10" fmla="*/ 314337 h 580763"/>
              <a:gd name="connsiteX11" fmla="*/ 1253387 w 3618968"/>
              <a:gd name="connsiteY11" fmla="*/ 360386 h 580763"/>
              <a:gd name="connsiteX12" fmla="*/ 832369 w 3618968"/>
              <a:gd name="connsiteY12" fmla="*/ 380121 h 580763"/>
              <a:gd name="connsiteX13" fmla="*/ 460688 w 3618968"/>
              <a:gd name="connsiteY13" fmla="*/ 399856 h 580763"/>
              <a:gd name="connsiteX14" fmla="*/ 230444 w 3618968"/>
              <a:gd name="connsiteY14" fmla="*/ 432748 h 580763"/>
              <a:gd name="connsiteX15" fmla="*/ 138346 w 3618968"/>
              <a:gd name="connsiteY15" fmla="*/ 442616 h 580763"/>
              <a:gd name="connsiteX16" fmla="*/ 36380 w 3618968"/>
              <a:gd name="connsiteY16" fmla="*/ 468930 h 580763"/>
              <a:gd name="connsiteX17" fmla="*/ 199 w 3618968"/>
              <a:gd name="connsiteY17" fmla="*/ 491954 h 580763"/>
              <a:gd name="connsiteX18" fmla="*/ 23223 w 3618968"/>
              <a:gd name="connsiteY18" fmla="*/ 547871 h 580763"/>
              <a:gd name="connsiteX19" fmla="*/ 52826 w 3618968"/>
              <a:gd name="connsiteY19" fmla="*/ 580763 h 580763"/>
              <a:gd name="connsiteX0" fmla="*/ 3542768 w 3542768"/>
              <a:gd name="connsiteY0" fmla="*/ 117275 h 580763"/>
              <a:gd name="connsiteX1" fmla="*/ 3422341 w 3542768"/>
              <a:gd name="connsiteY1" fmla="*/ 98834 h 580763"/>
              <a:gd name="connsiteX2" fmla="*/ 3297476 w 3542768"/>
              <a:gd name="connsiteY2" fmla="*/ 70574 h 580763"/>
              <a:gd name="connsiteX3" fmla="*/ 3217507 w 3542768"/>
              <a:gd name="connsiteY3" fmla="*/ 58223 h 580763"/>
              <a:gd name="connsiteX4" fmla="*/ 3128236 w 3542768"/>
              <a:gd name="connsiteY4" fmla="*/ 44622 h 580763"/>
              <a:gd name="connsiteX5" fmla="*/ 2937462 w 3542768"/>
              <a:gd name="connsiteY5" fmla="*/ 8440 h 580763"/>
              <a:gd name="connsiteX6" fmla="*/ 2799316 w 3542768"/>
              <a:gd name="connsiteY6" fmla="*/ 1862 h 580763"/>
              <a:gd name="connsiteX7" fmla="*/ 2624987 w 3542768"/>
              <a:gd name="connsiteY7" fmla="*/ 34754 h 580763"/>
              <a:gd name="connsiteX8" fmla="*/ 2391454 w 3542768"/>
              <a:gd name="connsiteY8" fmla="*/ 136720 h 580763"/>
              <a:gd name="connsiteX9" fmla="*/ 2088846 w 3542768"/>
              <a:gd name="connsiteY9" fmla="*/ 248553 h 580763"/>
              <a:gd name="connsiteX10" fmla="*/ 1750058 w 3542768"/>
              <a:gd name="connsiteY10" fmla="*/ 314337 h 580763"/>
              <a:gd name="connsiteX11" fmla="*/ 1253387 w 3542768"/>
              <a:gd name="connsiteY11" fmla="*/ 360386 h 580763"/>
              <a:gd name="connsiteX12" fmla="*/ 832369 w 3542768"/>
              <a:gd name="connsiteY12" fmla="*/ 380121 h 580763"/>
              <a:gd name="connsiteX13" fmla="*/ 460688 w 3542768"/>
              <a:gd name="connsiteY13" fmla="*/ 399856 h 580763"/>
              <a:gd name="connsiteX14" fmla="*/ 230444 w 3542768"/>
              <a:gd name="connsiteY14" fmla="*/ 432748 h 580763"/>
              <a:gd name="connsiteX15" fmla="*/ 138346 w 3542768"/>
              <a:gd name="connsiteY15" fmla="*/ 442616 h 580763"/>
              <a:gd name="connsiteX16" fmla="*/ 36380 w 3542768"/>
              <a:gd name="connsiteY16" fmla="*/ 468930 h 580763"/>
              <a:gd name="connsiteX17" fmla="*/ 199 w 3542768"/>
              <a:gd name="connsiteY17" fmla="*/ 491954 h 580763"/>
              <a:gd name="connsiteX18" fmla="*/ 23223 w 3542768"/>
              <a:gd name="connsiteY18" fmla="*/ 547871 h 580763"/>
              <a:gd name="connsiteX19" fmla="*/ 52826 w 3542768"/>
              <a:gd name="connsiteY19" fmla="*/ 580763 h 58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42768" h="580763">
                <a:moveTo>
                  <a:pt x="3542768" y="117275"/>
                </a:moveTo>
                <a:cubicBezTo>
                  <a:pt x="3503250" y="114069"/>
                  <a:pt x="3473144" y="108999"/>
                  <a:pt x="3422341" y="98834"/>
                </a:cubicBezTo>
                <a:cubicBezTo>
                  <a:pt x="3385825" y="88669"/>
                  <a:pt x="3331615" y="77343"/>
                  <a:pt x="3297476" y="70574"/>
                </a:cubicBezTo>
                <a:cubicBezTo>
                  <a:pt x="3263337" y="63805"/>
                  <a:pt x="3245714" y="62548"/>
                  <a:pt x="3217507" y="58223"/>
                </a:cubicBezTo>
                <a:cubicBezTo>
                  <a:pt x="3189300" y="53898"/>
                  <a:pt x="3174910" y="52919"/>
                  <a:pt x="3128236" y="44622"/>
                </a:cubicBezTo>
                <a:cubicBezTo>
                  <a:pt x="3081562" y="36325"/>
                  <a:pt x="2992282" y="15567"/>
                  <a:pt x="2937462" y="8440"/>
                </a:cubicBezTo>
                <a:cubicBezTo>
                  <a:pt x="2882642" y="1313"/>
                  <a:pt x="2851395" y="-2524"/>
                  <a:pt x="2799316" y="1862"/>
                </a:cubicBezTo>
                <a:cubicBezTo>
                  <a:pt x="2747237" y="6248"/>
                  <a:pt x="2692964" y="12278"/>
                  <a:pt x="2624987" y="34754"/>
                </a:cubicBezTo>
                <a:cubicBezTo>
                  <a:pt x="2557010" y="57230"/>
                  <a:pt x="2480811" y="101087"/>
                  <a:pt x="2391454" y="136720"/>
                </a:cubicBezTo>
                <a:cubicBezTo>
                  <a:pt x="2302097" y="172353"/>
                  <a:pt x="2195745" y="218950"/>
                  <a:pt x="2088846" y="248553"/>
                </a:cubicBezTo>
                <a:cubicBezTo>
                  <a:pt x="1981947" y="278156"/>
                  <a:pt x="1889301" y="295698"/>
                  <a:pt x="1750058" y="314337"/>
                </a:cubicBezTo>
                <a:cubicBezTo>
                  <a:pt x="1610815" y="332976"/>
                  <a:pt x="1406335" y="349422"/>
                  <a:pt x="1253387" y="360386"/>
                </a:cubicBezTo>
                <a:cubicBezTo>
                  <a:pt x="1100439" y="371350"/>
                  <a:pt x="832369" y="380121"/>
                  <a:pt x="832369" y="380121"/>
                </a:cubicBezTo>
                <a:cubicBezTo>
                  <a:pt x="700253" y="386699"/>
                  <a:pt x="561009" y="391085"/>
                  <a:pt x="460688" y="399856"/>
                </a:cubicBezTo>
                <a:cubicBezTo>
                  <a:pt x="360367" y="408627"/>
                  <a:pt x="284168" y="425621"/>
                  <a:pt x="230444" y="432748"/>
                </a:cubicBezTo>
                <a:cubicBezTo>
                  <a:pt x="176720" y="439875"/>
                  <a:pt x="170690" y="436586"/>
                  <a:pt x="138346" y="442616"/>
                </a:cubicBezTo>
                <a:cubicBezTo>
                  <a:pt x="106002" y="448646"/>
                  <a:pt x="59404" y="460707"/>
                  <a:pt x="36380" y="468930"/>
                </a:cubicBezTo>
                <a:cubicBezTo>
                  <a:pt x="13355" y="477153"/>
                  <a:pt x="2392" y="478797"/>
                  <a:pt x="199" y="491954"/>
                </a:cubicBezTo>
                <a:cubicBezTo>
                  <a:pt x="-1994" y="505111"/>
                  <a:pt x="14452" y="533070"/>
                  <a:pt x="23223" y="547871"/>
                </a:cubicBezTo>
                <a:cubicBezTo>
                  <a:pt x="31994" y="562672"/>
                  <a:pt x="42410" y="571717"/>
                  <a:pt x="52826" y="580763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1" name="180 Forma libre"/>
          <p:cNvSpPr/>
          <p:nvPr/>
        </p:nvSpPr>
        <p:spPr>
          <a:xfrm>
            <a:off x="6551388" y="2692675"/>
            <a:ext cx="1818696" cy="217487"/>
          </a:xfrm>
          <a:custGeom>
            <a:avLst/>
            <a:gdLst>
              <a:gd name="connsiteX0" fmla="*/ 1818696 w 1818696"/>
              <a:gd name="connsiteY0" fmla="*/ 217487 h 217487"/>
              <a:gd name="connsiteX1" fmla="*/ 1488496 w 1818696"/>
              <a:gd name="connsiteY1" fmla="*/ 134937 h 217487"/>
              <a:gd name="connsiteX2" fmla="*/ 1145596 w 1818696"/>
              <a:gd name="connsiteY2" fmla="*/ 77787 h 217487"/>
              <a:gd name="connsiteX3" fmla="*/ 809046 w 1818696"/>
              <a:gd name="connsiteY3" fmla="*/ 46037 h 217487"/>
              <a:gd name="connsiteX4" fmla="*/ 472496 w 1818696"/>
              <a:gd name="connsiteY4" fmla="*/ 33337 h 217487"/>
              <a:gd name="connsiteX5" fmla="*/ 320096 w 1818696"/>
              <a:gd name="connsiteY5" fmla="*/ 39687 h 217487"/>
              <a:gd name="connsiteX6" fmla="*/ 161346 w 1818696"/>
              <a:gd name="connsiteY6" fmla="*/ 1587 h 217487"/>
              <a:gd name="connsiteX7" fmla="*/ 21646 w 1818696"/>
              <a:gd name="connsiteY7" fmla="*/ 14287 h 217487"/>
              <a:gd name="connsiteX8" fmla="*/ 2596 w 1818696"/>
              <a:gd name="connsiteY8" fmla="*/ 77787 h 2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8696" h="217487">
                <a:moveTo>
                  <a:pt x="1818696" y="217487"/>
                </a:moveTo>
                <a:cubicBezTo>
                  <a:pt x="1709687" y="187853"/>
                  <a:pt x="1600679" y="158220"/>
                  <a:pt x="1488496" y="134937"/>
                </a:cubicBezTo>
                <a:cubicBezTo>
                  <a:pt x="1376313" y="111654"/>
                  <a:pt x="1258838" y="92604"/>
                  <a:pt x="1145596" y="77787"/>
                </a:cubicBezTo>
                <a:cubicBezTo>
                  <a:pt x="1032354" y="62970"/>
                  <a:pt x="921229" y="53445"/>
                  <a:pt x="809046" y="46037"/>
                </a:cubicBezTo>
                <a:cubicBezTo>
                  <a:pt x="696863" y="38629"/>
                  <a:pt x="553988" y="34395"/>
                  <a:pt x="472496" y="33337"/>
                </a:cubicBezTo>
                <a:cubicBezTo>
                  <a:pt x="391004" y="32279"/>
                  <a:pt x="371954" y="44979"/>
                  <a:pt x="320096" y="39687"/>
                </a:cubicBezTo>
                <a:cubicBezTo>
                  <a:pt x="268238" y="34395"/>
                  <a:pt x="211088" y="5820"/>
                  <a:pt x="161346" y="1587"/>
                </a:cubicBezTo>
                <a:cubicBezTo>
                  <a:pt x="111604" y="-2646"/>
                  <a:pt x="48104" y="1587"/>
                  <a:pt x="21646" y="14287"/>
                </a:cubicBezTo>
                <a:cubicBezTo>
                  <a:pt x="-4812" y="26987"/>
                  <a:pt x="-1108" y="52387"/>
                  <a:pt x="2596" y="77787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3" name="182 Forma libre"/>
          <p:cNvSpPr/>
          <p:nvPr/>
        </p:nvSpPr>
        <p:spPr>
          <a:xfrm>
            <a:off x="6545234" y="2762098"/>
            <a:ext cx="717550" cy="239418"/>
          </a:xfrm>
          <a:custGeom>
            <a:avLst/>
            <a:gdLst>
              <a:gd name="connsiteX0" fmla="*/ 0 w 717550"/>
              <a:gd name="connsiteY0" fmla="*/ 0 h 239418"/>
              <a:gd name="connsiteX1" fmla="*/ 57150 w 717550"/>
              <a:gd name="connsiteY1" fmla="*/ 50800 h 239418"/>
              <a:gd name="connsiteX2" fmla="*/ 127000 w 717550"/>
              <a:gd name="connsiteY2" fmla="*/ 57150 h 239418"/>
              <a:gd name="connsiteX3" fmla="*/ 184150 w 717550"/>
              <a:gd name="connsiteY3" fmla="*/ 76200 h 239418"/>
              <a:gd name="connsiteX4" fmla="*/ 209550 w 717550"/>
              <a:gd name="connsiteY4" fmla="*/ 107950 h 239418"/>
              <a:gd name="connsiteX5" fmla="*/ 177800 w 717550"/>
              <a:gd name="connsiteY5" fmla="*/ 171450 h 239418"/>
              <a:gd name="connsiteX6" fmla="*/ 190500 w 717550"/>
              <a:gd name="connsiteY6" fmla="*/ 234950 h 239418"/>
              <a:gd name="connsiteX7" fmla="*/ 285750 w 717550"/>
              <a:gd name="connsiteY7" fmla="*/ 228600 h 239418"/>
              <a:gd name="connsiteX8" fmla="*/ 381000 w 717550"/>
              <a:gd name="connsiteY8" fmla="*/ 184150 h 239418"/>
              <a:gd name="connsiteX9" fmla="*/ 546100 w 717550"/>
              <a:gd name="connsiteY9" fmla="*/ 190500 h 239418"/>
              <a:gd name="connsiteX10" fmla="*/ 717550 w 717550"/>
              <a:gd name="connsiteY10" fmla="*/ 228600 h 23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550" h="239418">
                <a:moveTo>
                  <a:pt x="0" y="0"/>
                </a:moveTo>
                <a:cubicBezTo>
                  <a:pt x="17991" y="20637"/>
                  <a:pt x="35983" y="41275"/>
                  <a:pt x="57150" y="50800"/>
                </a:cubicBezTo>
                <a:cubicBezTo>
                  <a:pt x="78317" y="60325"/>
                  <a:pt x="105833" y="52917"/>
                  <a:pt x="127000" y="57150"/>
                </a:cubicBezTo>
                <a:cubicBezTo>
                  <a:pt x="148167" y="61383"/>
                  <a:pt x="170392" y="67733"/>
                  <a:pt x="184150" y="76200"/>
                </a:cubicBezTo>
                <a:cubicBezTo>
                  <a:pt x="197908" y="84667"/>
                  <a:pt x="210608" y="92075"/>
                  <a:pt x="209550" y="107950"/>
                </a:cubicBezTo>
                <a:cubicBezTo>
                  <a:pt x="208492" y="123825"/>
                  <a:pt x="180975" y="150283"/>
                  <a:pt x="177800" y="171450"/>
                </a:cubicBezTo>
                <a:cubicBezTo>
                  <a:pt x="174625" y="192617"/>
                  <a:pt x="172508" y="225425"/>
                  <a:pt x="190500" y="234950"/>
                </a:cubicBezTo>
                <a:cubicBezTo>
                  <a:pt x="208492" y="244475"/>
                  <a:pt x="254000" y="237067"/>
                  <a:pt x="285750" y="228600"/>
                </a:cubicBezTo>
                <a:cubicBezTo>
                  <a:pt x="317500" y="220133"/>
                  <a:pt x="337608" y="190500"/>
                  <a:pt x="381000" y="184150"/>
                </a:cubicBezTo>
                <a:cubicBezTo>
                  <a:pt x="424392" y="177800"/>
                  <a:pt x="490008" y="183092"/>
                  <a:pt x="546100" y="190500"/>
                </a:cubicBezTo>
                <a:cubicBezTo>
                  <a:pt x="602192" y="197908"/>
                  <a:pt x="659871" y="213254"/>
                  <a:pt x="717550" y="228600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4" name="183 CuadroTexto"/>
          <p:cNvSpPr txBox="1"/>
          <p:nvPr/>
        </p:nvSpPr>
        <p:spPr>
          <a:xfrm>
            <a:off x="90206" y="5226392"/>
            <a:ext cx="4590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Oro Perdido – </a:t>
            </a:r>
            <a:r>
              <a:rPr lang="es-CO" sz="1300" b="1" dirty="0" err="1" smtClean="0"/>
              <a:t>Quetame</a:t>
            </a:r>
            <a:r>
              <a:rPr lang="es-CO" sz="1300" b="1" dirty="0" smtClean="0"/>
              <a:t> / Oro Perdido Villavicencio</a:t>
            </a:r>
            <a:endParaRPr lang="es-CO" sz="1300" b="1" dirty="0"/>
          </a:p>
        </p:txBody>
      </p:sp>
      <p:sp>
        <p:nvSpPr>
          <p:cNvPr id="185" name="184 CuadroTexto"/>
          <p:cNvSpPr txBox="1"/>
          <p:nvPr/>
        </p:nvSpPr>
        <p:spPr>
          <a:xfrm>
            <a:off x="4427984" y="5229408"/>
            <a:ext cx="4590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Oro Perdido –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/ Oro Perdido – Bogotá </a:t>
            </a:r>
            <a:endParaRPr lang="es-CO" sz="1300" b="1" dirty="0"/>
          </a:p>
        </p:txBody>
      </p:sp>
      <p:sp>
        <p:nvSpPr>
          <p:cNvPr id="1029" name="1028 Forma libre"/>
          <p:cNvSpPr/>
          <p:nvPr/>
        </p:nvSpPr>
        <p:spPr>
          <a:xfrm>
            <a:off x="5710189" y="1262063"/>
            <a:ext cx="242936" cy="138112"/>
          </a:xfrm>
          <a:custGeom>
            <a:avLst/>
            <a:gdLst>
              <a:gd name="connsiteX0" fmla="*/ 38149 w 242936"/>
              <a:gd name="connsiteY0" fmla="*/ 138112 h 138112"/>
              <a:gd name="connsiteX1" fmla="*/ 49 w 242936"/>
              <a:gd name="connsiteY1" fmla="*/ 76200 h 138112"/>
              <a:gd name="connsiteX2" fmla="*/ 33386 w 242936"/>
              <a:gd name="connsiteY2" fmla="*/ 14287 h 138112"/>
              <a:gd name="connsiteX3" fmla="*/ 152449 w 242936"/>
              <a:gd name="connsiteY3" fmla="*/ 9525 h 138112"/>
              <a:gd name="connsiteX4" fmla="*/ 242936 w 242936"/>
              <a:gd name="connsiteY4" fmla="*/ 0 h 13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36" h="138112">
                <a:moveTo>
                  <a:pt x="38149" y="138112"/>
                </a:moveTo>
                <a:cubicBezTo>
                  <a:pt x="19496" y="117474"/>
                  <a:pt x="843" y="96837"/>
                  <a:pt x="49" y="76200"/>
                </a:cubicBezTo>
                <a:cubicBezTo>
                  <a:pt x="-745" y="55563"/>
                  <a:pt x="7986" y="25399"/>
                  <a:pt x="33386" y="14287"/>
                </a:cubicBezTo>
                <a:cubicBezTo>
                  <a:pt x="58786" y="3175"/>
                  <a:pt x="117524" y="11906"/>
                  <a:pt x="152449" y="9525"/>
                </a:cubicBezTo>
                <a:cubicBezTo>
                  <a:pt x="187374" y="7144"/>
                  <a:pt x="215155" y="3572"/>
                  <a:pt x="242936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30" name="1029 Forma libre"/>
          <p:cNvSpPr/>
          <p:nvPr/>
        </p:nvSpPr>
        <p:spPr>
          <a:xfrm>
            <a:off x="9525" y="1228724"/>
            <a:ext cx="5834063" cy="2348831"/>
          </a:xfrm>
          <a:custGeom>
            <a:avLst/>
            <a:gdLst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414338 w 5834063"/>
              <a:gd name="connsiteY22" fmla="*/ 1928813 h 2368416"/>
              <a:gd name="connsiteX23" fmla="*/ 242888 w 5834063"/>
              <a:gd name="connsiteY23" fmla="*/ 1990725 h 2368416"/>
              <a:gd name="connsiteX24" fmla="*/ 57150 w 5834063"/>
              <a:gd name="connsiteY24" fmla="*/ 2200275 h 2368416"/>
              <a:gd name="connsiteX25" fmla="*/ 0 w 5834063"/>
              <a:gd name="connsiteY25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414338 w 5834063"/>
              <a:gd name="connsiteY22" fmla="*/ 1928813 h 2368416"/>
              <a:gd name="connsiteX23" fmla="*/ 242888 w 5834063"/>
              <a:gd name="connsiteY23" fmla="*/ 1990725 h 2368416"/>
              <a:gd name="connsiteX24" fmla="*/ 57150 w 5834063"/>
              <a:gd name="connsiteY24" fmla="*/ 2147888 h 2368416"/>
              <a:gd name="connsiteX25" fmla="*/ 0 w 5834063"/>
              <a:gd name="connsiteY25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414338 w 5834063"/>
              <a:gd name="connsiteY22" fmla="*/ 1928813 h 2368416"/>
              <a:gd name="connsiteX23" fmla="*/ 242888 w 5834063"/>
              <a:gd name="connsiteY23" fmla="*/ 1990725 h 2368416"/>
              <a:gd name="connsiteX24" fmla="*/ 195263 w 5834063"/>
              <a:gd name="connsiteY24" fmla="*/ 1952625 h 2368416"/>
              <a:gd name="connsiteX25" fmla="*/ 57150 w 5834063"/>
              <a:gd name="connsiteY25" fmla="*/ 2147888 h 2368416"/>
              <a:gd name="connsiteX26" fmla="*/ 0 w 5834063"/>
              <a:gd name="connsiteY26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414338 w 5834063"/>
              <a:gd name="connsiteY22" fmla="*/ 1928813 h 2368416"/>
              <a:gd name="connsiteX23" fmla="*/ 233363 w 5834063"/>
              <a:gd name="connsiteY23" fmla="*/ 1833563 h 2368416"/>
              <a:gd name="connsiteX24" fmla="*/ 195263 w 5834063"/>
              <a:gd name="connsiteY24" fmla="*/ 1952625 h 2368416"/>
              <a:gd name="connsiteX25" fmla="*/ 57150 w 5834063"/>
              <a:gd name="connsiteY25" fmla="*/ 2147888 h 2368416"/>
              <a:gd name="connsiteX26" fmla="*/ 0 w 5834063"/>
              <a:gd name="connsiteY26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414338 w 5834063"/>
              <a:gd name="connsiteY22" fmla="*/ 1928813 h 2368416"/>
              <a:gd name="connsiteX23" fmla="*/ 233363 w 5834063"/>
              <a:gd name="connsiteY23" fmla="*/ 1833563 h 2368416"/>
              <a:gd name="connsiteX24" fmla="*/ 195263 w 5834063"/>
              <a:gd name="connsiteY24" fmla="*/ 1952625 h 2368416"/>
              <a:gd name="connsiteX25" fmla="*/ 57150 w 5834063"/>
              <a:gd name="connsiteY25" fmla="*/ 2147888 h 2368416"/>
              <a:gd name="connsiteX26" fmla="*/ 0 w 5834063"/>
              <a:gd name="connsiteY26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147638 w 5834063"/>
              <a:gd name="connsiteY22" fmla="*/ 1662113 h 2368416"/>
              <a:gd name="connsiteX23" fmla="*/ 233363 w 5834063"/>
              <a:gd name="connsiteY23" fmla="*/ 1833563 h 2368416"/>
              <a:gd name="connsiteX24" fmla="*/ 195263 w 5834063"/>
              <a:gd name="connsiteY24" fmla="*/ 1952625 h 2368416"/>
              <a:gd name="connsiteX25" fmla="*/ 57150 w 5834063"/>
              <a:gd name="connsiteY25" fmla="*/ 2147888 h 2368416"/>
              <a:gd name="connsiteX26" fmla="*/ 0 w 5834063"/>
              <a:gd name="connsiteY26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238125 w 5834063"/>
              <a:gd name="connsiteY22" fmla="*/ 1624013 h 2368416"/>
              <a:gd name="connsiteX23" fmla="*/ 147638 w 5834063"/>
              <a:gd name="connsiteY23" fmla="*/ 1662113 h 2368416"/>
              <a:gd name="connsiteX24" fmla="*/ 233363 w 5834063"/>
              <a:gd name="connsiteY24" fmla="*/ 1833563 h 2368416"/>
              <a:gd name="connsiteX25" fmla="*/ 195263 w 5834063"/>
              <a:gd name="connsiteY25" fmla="*/ 1952625 h 2368416"/>
              <a:gd name="connsiteX26" fmla="*/ 57150 w 5834063"/>
              <a:gd name="connsiteY26" fmla="*/ 2147888 h 2368416"/>
              <a:gd name="connsiteX27" fmla="*/ 0 w 5834063"/>
              <a:gd name="connsiteY27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414338 w 5834063"/>
              <a:gd name="connsiteY22" fmla="*/ 1643063 h 2368416"/>
              <a:gd name="connsiteX23" fmla="*/ 238125 w 5834063"/>
              <a:gd name="connsiteY23" fmla="*/ 1624013 h 2368416"/>
              <a:gd name="connsiteX24" fmla="*/ 147638 w 5834063"/>
              <a:gd name="connsiteY24" fmla="*/ 1662113 h 2368416"/>
              <a:gd name="connsiteX25" fmla="*/ 233363 w 5834063"/>
              <a:gd name="connsiteY25" fmla="*/ 1833563 h 2368416"/>
              <a:gd name="connsiteX26" fmla="*/ 195263 w 5834063"/>
              <a:gd name="connsiteY26" fmla="*/ 1952625 h 2368416"/>
              <a:gd name="connsiteX27" fmla="*/ 57150 w 5834063"/>
              <a:gd name="connsiteY27" fmla="*/ 2147888 h 2368416"/>
              <a:gd name="connsiteX28" fmla="*/ 0 w 5834063"/>
              <a:gd name="connsiteY28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414338 w 5834063"/>
              <a:gd name="connsiteY22" fmla="*/ 1643063 h 2368416"/>
              <a:gd name="connsiteX23" fmla="*/ 238125 w 5834063"/>
              <a:gd name="connsiteY23" fmla="*/ 1609725 h 2368416"/>
              <a:gd name="connsiteX24" fmla="*/ 147638 w 5834063"/>
              <a:gd name="connsiteY24" fmla="*/ 1662113 h 2368416"/>
              <a:gd name="connsiteX25" fmla="*/ 233363 w 5834063"/>
              <a:gd name="connsiteY25" fmla="*/ 1833563 h 2368416"/>
              <a:gd name="connsiteX26" fmla="*/ 195263 w 5834063"/>
              <a:gd name="connsiteY26" fmla="*/ 1952625 h 2368416"/>
              <a:gd name="connsiteX27" fmla="*/ 57150 w 5834063"/>
              <a:gd name="connsiteY27" fmla="*/ 2147888 h 2368416"/>
              <a:gd name="connsiteX28" fmla="*/ 0 w 5834063"/>
              <a:gd name="connsiteY28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414338 w 5834063"/>
              <a:gd name="connsiteY22" fmla="*/ 1643063 h 2368416"/>
              <a:gd name="connsiteX23" fmla="*/ 238125 w 5834063"/>
              <a:gd name="connsiteY23" fmla="*/ 1609725 h 2368416"/>
              <a:gd name="connsiteX24" fmla="*/ 147638 w 5834063"/>
              <a:gd name="connsiteY24" fmla="*/ 1662113 h 2368416"/>
              <a:gd name="connsiteX25" fmla="*/ 233363 w 5834063"/>
              <a:gd name="connsiteY25" fmla="*/ 1833563 h 2368416"/>
              <a:gd name="connsiteX26" fmla="*/ 195263 w 5834063"/>
              <a:gd name="connsiteY26" fmla="*/ 1952625 h 2368416"/>
              <a:gd name="connsiteX27" fmla="*/ 57150 w 5834063"/>
              <a:gd name="connsiteY27" fmla="*/ 2147888 h 2368416"/>
              <a:gd name="connsiteX28" fmla="*/ 0 w 5834063"/>
              <a:gd name="connsiteY28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414338 w 5834063"/>
              <a:gd name="connsiteY22" fmla="*/ 1643063 h 2368416"/>
              <a:gd name="connsiteX23" fmla="*/ 238125 w 5834063"/>
              <a:gd name="connsiteY23" fmla="*/ 1609725 h 2368416"/>
              <a:gd name="connsiteX24" fmla="*/ 147638 w 5834063"/>
              <a:gd name="connsiteY24" fmla="*/ 1662113 h 2368416"/>
              <a:gd name="connsiteX25" fmla="*/ 223838 w 5834063"/>
              <a:gd name="connsiteY25" fmla="*/ 1819276 h 2368416"/>
              <a:gd name="connsiteX26" fmla="*/ 195263 w 5834063"/>
              <a:gd name="connsiteY26" fmla="*/ 1952625 h 2368416"/>
              <a:gd name="connsiteX27" fmla="*/ 57150 w 5834063"/>
              <a:gd name="connsiteY27" fmla="*/ 2147888 h 2368416"/>
              <a:gd name="connsiteX28" fmla="*/ 0 w 5834063"/>
              <a:gd name="connsiteY28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576263 w 5834063"/>
              <a:gd name="connsiteY21" fmla="*/ 1952625 h 2368416"/>
              <a:gd name="connsiteX22" fmla="*/ 604838 w 5834063"/>
              <a:gd name="connsiteY22" fmla="*/ 1709738 h 2368416"/>
              <a:gd name="connsiteX23" fmla="*/ 414338 w 5834063"/>
              <a:gd name="connsiteY23" fmla="*/ 1643063 h 2368416"/>
              <a:gd name="connsiteX24" fmla="*/ 238125 w 5834063"/>
              <a:gd name="connsiteY24" fmla="*/ 1609725 h 2368416"/>
              <a:gd name="connsiteX25" fmla="*/ 147638 w 5834063"/>
              <a:gd name="connsiteY25" fmla="*/ 1662113 h 2368416"/>
              <a:gd name="connsiteX26" fmla="*/ 223838 w 5834063"/>
              <a:gd name="connsiteY26" fmla="*/ 1819276 h 2368416"/>
              <a:gd name="connsiteX27" fmla="*/ 195263 w 5834063"/>
              <a:gd name="connsiteY27" fmla="*/ 1952625 h 2368416"/>
              <a:gd name="connsiteX28" fmla="*/ 57150 w 5834063"/>
              <a:gd name="connsiteY28" fmla="*/ 2147888 h 2368416"/>
              <a:gd name="connsiteX29" fmla="*/ 0 w 5834063"/>
              <a:gd name="connsiteY29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719138 w 5834063"/>
              <a:gd name="connsiteY20" fmla="*/ 2062163 h 2368416"/>
              <a:gd name="connsiteX21" fmla="*/ 714375 w 5834063"/>
              <a:gd name="connsiteY21" fmla="*/ 1952625 h 2368416"/>
              <a:gd name="connsiteX22" fmla="*/ 604838 w 5834063"/>
              <a:gd name="connsiteY22" fmla="*/ 1709738 h 2368416"/>
              <a:gd name="connsiteX23" fmla="*/ 414338 w 5834063"/>
              <a:gd name="connsiteY23" fmla="*/ 1643063 h 2368416"/>
              <a:gd name="connsiteX24" fmla="*/ 238125 w 5834063"/>
              <a:gd name="connsiteY24" fmla="*/ 1609725 h 2368416"/>
              <a:gd name="connsiteX25" fmla="*/ 147638 w 5834063"/>
              <a:gd name="connsiteY25" fmla="*/ 1662113 h 2368416"/>
              <a:gd name="connsiteX26" fmla="*/ 223838 w 5834063"/>
              <a:gd name="connsiteY26" fmla="*/ 1819276 h 2368416"/>
              <a:gd name="connsiteX27" fmla="*/ 195263 w 5834063"/>
              <a:gd name="connsiteY27" fmla="*/ 1952625 h 2368416"/>
              <a:gd name="connsiteX28" fmla="*/ 57150 w 5834063"/>
              <a:gd name="connsiteY28" fmla="*/ 2147888 h 2368416"/>
              <a:gd name="connsiteX29" fmla="*/ 0 w 5834063"/>
              <a:gd name="connsiteY29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862013 w 5834063"/>
              <a:gd name="connsiteY19" fmla="*/ 2195513 h 2368416"/>
              <a:gd name="connsiteX20" fmla="*/ 804863 w 5834063"/>
              <a:gd name="connsiteY20" fmla="*/ 2076450 h 2368416"/>
              <a:gd name="connsiteX21" fmla="*/ 714375 w 5834063"/>
              <a:gd name="connsiteY21" fmla="*/ 1952625 h 2368416"/>
              <a:gd name="connsiteX22" fmla="*/ 604838 w 5834063"/>
              <a:gd name="connsiteY22" fmla="*/ 1709738 h 2368416"/>
              <a:gd name="connsiteX23" fmla="*/ 414338 w 5834063"/>
              <a:gd name="connsiteY23" fmla="*/ 1643063 h 2368416"/>
              <a:gd name="connsiteX24" fmla="*/ 238125 w 5834063"/>
              <a:gd name="connsiteY24" fmla="*/ 1609725 h 2368416"/>
              <a:gd name="connsiteX25" fmla="*/ 147638 w 5834063"/>
              <a:gd name="connsiteY25" fmla="*/ 1662113 h 2368416"/>
              <a:gd name="connsiteX26" fmla="*/ 223838 w 5834063"/>
              <a:gd name="connsiteY26" fmla="*/ 1819276 h 2368416"/>
              <a:gd name="connsiteX27" fmla="*/ 195263 w 5834063"/>
              <a:gd name="connsiteY27" fmla="*/ 1952625 h 2368416"/>
              <a:gd name="connsiteX28" fmla="*/ 57150 w 5834063"/>
              <a:gd name="connsiteY28" fmla="*/ 2147888 h 2368416"/>
              <a:gd name="connsiteX29" fmla="*/ 0 w 5834063"/>
              <a:gd name="connsiteY29" fmla="*/ 2290763 h 2368416"/>
              <a:gd name="connsiteX0" fmla="*/ 5834063 w 5834063"/>
              <a:gd name="connsiteY0" fmla="*/ 0 h 2368416"/>
              <a:gd name="connsiteX1" fmla="*/ 5534025 w 5834063"/>
              <a:gd name="connsiteY1" fmla="*/ 52388 h 2368416"/>
              <a:gd name="connsiteX2" fmla="*/ 5291138 w 5834063"/>
              <a:gd name="connsiteY2" fmla="*/ 185738 h 2368416"/>
              <a:gd name="connsiteX3" fmla="*/ 5038725 w 5834063"/>
              <a:gd name="connsiteY3" fmla="*/ 361950 h 2368416"/>
              <a:gd name="connsiteX4" fmla="*/ 4824413 w 5834063"/>
              <a:gd name="connsiteY4" fmla="*/ 485775 h 2368416"/>
              <a:gd name="connsiteX5" fmla="*/ 4533900 w 5834063"/>
              <a:gd name="connsiteY5" fmla="*/ 557213 h 2368416"/>
              <a:gd name="connsiteX6" fmla="*/ 4205288 w 5834063"/>
              <a:gd name="connsiteY6" fmla="*/ 642938 h 2368416"/>
              <a:gd name="connsiteX7" fmla="*/ 3914775 w 5834063"/>
              <a:gd name="connsiteY7" fmla="*/ 776288 h 2368416"/>
              <a:gd name="connsiteX8" fmla="*/ 3781425 w 5834063"/>
              <a:gd name="connsiteY8" fmla="*/ 909638 h 2368416"/>
              <a:gd name="connsiteX9" fmla="*/ 3681413 w 5834063"/>
              <a:gd name="connsiteY9" fmla="*/ 1081088 h 2368416"/>
              <a:gd name="connsiteX10" fmla="*/ 3486150 w 5834063"/>
              <a:gd name="connsiteY10" fmla="*/ 1457325 h 2368416"/>
              <a:gd name="connsiteX11" fmla="*/ 3324225 w 5834063"/>
              <a:gd name="connsiteY11" fmla="*/ 1700213 h 2368416"/>
              <a:gd name="connsiteX12" fmla="*/ 3076575 w 5834063"/>
              <a:gd name="connsiteY12" fmla="*/ 1938338 h 2368416"/>
              <a:gd name="connsiteX13" fmla="*/ 2776538 w 5834063"/>
              <a:gd name="connsiteY13" fmla="*/ 2128838 h 2368416"/>
              <a:gd name="connsiteX14" fmla="*/ 2419350 w 5834063"/>
              <a:gd name="connsiteY14" fmla="*/ 2243138 h 2368416"/>
              <a:gd name="connsiteX15" fmla="*/ 2090738 w 5834063"/>
              <a:gd name="connsiteY15" fmla="*/ 2328863 h 2368416"/>
              <a:gd name="connsiteX16" fmla="*/ 1704975 w 5834063"/>
              <a:gd name="connsiteY16" fmla="*/ 2366963 h 2368416"/>
              <a:gd name="connsiteX17" fmla="*/ 1371600 w 5834063"/>
              <a:gd name="connsiteY17" fmla="*/ 2352675 h 2368416"/>
              <a:gd name="connsiteX18" fmla="*/ 1042988 w 5834063"/>
              <a:gd name="connsiteY18" fmla="*/ 2281238 h 2368416"/>
              <a:gd name="connsiteX19" fmla="*/ 928688 w 5834063"/>
              <a:gd name="connsiteY19" fmla="*/ 2162176 h 2368416"/>
              <a:gd name="connsiteX20" fmla="*/ 804863 w 5834063"/>
              <a:gd name="connsiteY20" fmla="*/ 2076450 h 2368416"/>
              <a:gd name="connsiteX21" fmla="*/ 714375 w 5834063"/>
              <a:gd name="connsiteY21" fmla="*/ 1952625 h 2368416"/>
              <a:gd name="connsiteX22" fmla="*/ 604838 w 5834063"/>
              <a:gd name="connsiteY22" fmla="*/ 1709738 h 2368416"/>
              <a:gd name="connsiteX23" fmla="*/ 414338 w 5834063"/>
              <a:gd name="connsiteY23" fmla="*/ 1643063 h 2368416"/>
              <a:gd name="connsiteX24" fmla="*/ 238125 w 5834063"/>
              <a:gd name="connsiteY24" fmla="*/ 1609725 h 2368416"/>
              <a:gd name="connsiteX25" fmla="*/ 147638 w 5834063"/>
              <a:gd name="connsiteY25" fmla="*/ 1662113 h 2368416"/>
              <a:gd name="connsiteX26" fmla="*/ 223838 w 5834063"/>
              <a:gd name="connsiteY26" fmla="*/ 1819276 h 2368416"/>
              <a:gd name="connsiteX27" fmla="*/ 195263 w 5834063"/>
              <a:gd name="connsiteY27" fmla="*/ 1952625 h 2368416"/>
              <a:gd name="connsiteX28" fmla="*/ 57150 w 5834063"/>
              <a:gd name="connsiteY28" fmla="*/ 2147888 h 2368416"/>
              <a:gd name="connsiteX29" fmla="*/ 0 w 5834063"/>
              <a:gd name="connsiteY29" fmla="*/ 2290763 h 2368416"/>
              <a:gd name="connsiteX0" fmla="*/ 5834063 w 5834063"/>
              <a:gd name="connsiteY0" fmla="*/ 0 h 2369438"/>
              <a:gd name="connsiteX1" fmla="*/ 5534025 w 5834063"/>
              <a:gd name="connsiteY1" fmla="*/ 52388 h 2369438"/>
              <a:gd name="connsiteX2" fmla="*/ 5291138 w 5834063"/>
              <a:gd name="connsiteY2" fmla="*/ 185738 h 2369438"/>
              <a:gd name="connsiteX3" fmla="*/ 5038725 w 5834063"/>
              <a:gd name="connsiteY3" fmla="*/ 361950 h 2369438"/>
              <a:gd name="connsiteX4" fmla="*/ 4824413 w 5834063"/>
              <a:gd name="connsiteY4" fmla="*/ 485775 h 2369438"/>
              <a:gd name="connsiteX5" fmla="*/ 4533900 w 5834063"/>
              <a:gd name="connsiteY5" fmla="*/ 557213 h 2369438"/>
              <a:gd name="connsiteX6" fmla="*/ 4205288 w 5834063"/>
              <a:gd name="connsiteY6" fmla="*/ 642938 h 2369438"/>
              <a:gd name="connsiteX7" fmla="*/ 3914775 w 5834063"/>
              <a:gd name="connsiteY7" fmla="*/ 776288 h 2369438"/>
              <a:gd name="connsiteX8" fmla="*/ 3781425 w 5834063"/>
              <a:gd name="connsiteY8" fmla="*/ 909638 h 2369438"/>
              <a:gd name="connsiteX9" fmla="*/ 3681413 w 5834063"/>
              <a:gd name="connsiteY9" fmla="*/ 1081088 h 2369438"/>
              <a:gd name="connsiteX10" fmla="*/ 3486150 w 5834063"/>
              <a:gd name="connsiteY10" fmla="*/ 1457325 h 2369438"/>
              <a:gd name="connsiteX11" fmla="*/ 3324225 w 5834063"/>
              <a:gd name="connsiteY11" fmla="*/ 1700213 h 2369438"/>
              <a:gd name="connsiteX12" fmla="*/ 3076575 w 5834063"/>
              <a:gd name="connsiteY12" fmla="*/ 1938338 h 2369438"/>
              <a:gd name="connsiteX13" fmla="*/ 2776538 w 5834063"/>
              <a:gd name="connsiteY13" fmla="*/ 2128838 h 2369438"/>
              <a:gd name="connsiteX14" fmla="*/ 2419350 w 5834063"/>
              <a:gd name="connsiteY14" fmla="*/ 2243138 h 2369438"/>
              <a:gd name="connsiteX15" fmla="*/ 2090738 w 5834063"/>
              <a:gd name="connsiteY15" fmla="*/ 2328863 h 2369438"/>
              <a:gd name="connsiteX16" fmla="*/ 1704975 w 5834063"/>
              <a:gd name="connsiteY16" fmla="*/ 2366963 h 2369438"/>
              <a:gd name="connsiteX17" fmla="*/ 1371600 w 5834063"/>
              <a:gd name="connsiteY17" fmla="*/ 2352675 h 2369438"/>
              <a:gd name="connsiteX18" fmla="*/ 1085851 w 5834063"/>
              <a:gd name="connsiteY18" fmla="*/ 2247900 h 2369438"/>
              <a:gd name="connsiteX19" fmla="*/ 928688 w 5834063"/>
              <a:gd name="connsiteY19" fmla="*/ 2162176 h 2369438"/>
              <a:gd name="connsiteX20" fmla="*/ 804863 w 5834063"/>
              <a:gd name="connsiteY20" fmla="*/ 2076450 h 2369438"/>
              <a:gd name="connsiteX21" fmla="*/ 714375 w 5834063"/>
              <a:gd name="connsiteY21" fmla="*/ 1952625 h 2369438"/>
              <a:gd name="connsiteX22" fmla="*/ 604838 w 5834063"/>
              <a:gd name="connsiteY22" fmla="*/ 1709738 h 2369438"/>
              <a:gd name="connsiteX23" fmla="*/ 414338 w 5834063"/>
              <a:gd name="connsiteY23" fmla="*/ 1643063 h 2369438"/>
              <a:gd name="connsiteX24" fmla="*/ 238125 w 5834063"/>
              <a:gd name="connsiteY24" fmla="*/ 1609725 h 2369438"/>
              <a:gd name="connsiteX25" fmla="*/ 147638 w 5834063"/>
              <a:gd name="connsiteY25" fmla="*/ 1662113 h 2369438"/>
              <a:gd name="connsiteX26" fmla="*/ 223838 w 5834063"/>
              <a:gd name="connsiteY26" fmla="*/ 1819276 h 2369438"/>
              <a:gd name="connsiteX27" fmla="*/ 195263 w 5834063"/>
              <a:gd name="connsiteY27" fmla="*/ 1952625 h 2369438"/>
              <a:gd name="connsiteX28" fmla="*/ 57150 w 5834063"/>
              <a:gd name="connsiteY28" fmla="*/ 2147888 h 2369438"/>
              <a:gd name="connsiteX29" fmla="*/ 0 w 5834063"/>
              <a:gd name="connsiteY29" fmla="*/ 2290763 h 2369438"/>
              <a:gd name="connsiteX0" fmla="*/ 5834063 w 5834063"/>
              <a:gd name="connsiteY0" fmla="*/ 0 h 2366963"/>
              <a:gd name="connsiteX1" fmla="*/ 5534025 w 5834063"/>
              <a:gd name="connsiteY1" fmla="*/ 52388 h 2366963"/>
              <a:gd name="connsiteX2" fmla="*/ 5291138 w 5834063"/>
              <a:gd name="connsiteY2" fmla="*/ 185738 h 2366963"/>
              <a:gd name="connsiteX3" fmla="*/ 5038725 w 5834063"/>
              <a:gd name="connsiteY3" fmla="*/ 361950 h 2366963"/>
              <a:gd name="connsiteX4" fmla="*/ 4824413 w 5834063"/>
              <a:gd name="connsiteY4" fmla="*/ 485775 h 2366963"/>
              <a:gd name="connsiteX5" fmla="*/ 4533900 w 5834063"/>
              <a:gd name="connsiteY5" fmla="*/ 557213 h 2366963"/>
              <a:gd name="connsiteX6" fmla="*/ 4205288 w 5834063"/>
              <a:gd name="connsiteY6" fmla="*/ 642938 h 2366963"/>
              <a:gd name="connsiteX7" fmla="*/ 3914775 w 5834063"/>
              <a:gd name="connsiteY7" fmla="*/ 776288 h 2366963"/>
              <a:gd name="connsiteX8" fmla="*/ 3781425 w 5834063"/>
              <a:gd name="connsiteY8" fmla="*/ 909638 h 2366963"/>
              <a:gd name="connsiteX9" fmla="*/ 3681413 w 5834063"/>
              <a:gd name="connsiteY9" fmla="*/ 1081088 h 2366963"/>
              <a:gd name="connsiteX10" fmla="*/ 3486150 w 5834063"/>
              <a:gd name="connsiteY10" fmla="*/ 1457325 h 2366963"/>
              <a:gd name="connsiteX11" fmla="*/ 3324225 w 5834063"/>
              <a:gd name="connsiteY11" fmla="*/ 1700213 h 2366963"/>
              <a:gd name="connsiteX12" fmla="*/ 3076575 w 5834063"/>
              <a:gd name="connsiteY12" fmla="*/ 1938338 h 2366963"/>
              <a:gd name="connsiteX13" fmla="*/ 2776538 w 5834063"/>
              <a:gd name="connsiteY13" fmla="*/ 2128838 h 2366963"/>
              <a:gd name="connsiteX14" fmla="*/ 2419350 w 5834063"/>
              <a:gd name="connsiteY14" fmla="*/ 2243138 h 2366963"/>
              <a:gd name="connsiteX15" fmla="*/ 2090738 w 5834063"/>
              <a:gd name="connsiteY15" fmla="*/ 2328863 h 2366963"/>
              <a:gd name="connsiteX16" fmla="*/ 1704975 w 5834063"/>
              <a:gd name="connsiteY16" fmla="*/ 2366963 h 2366963"/>
              <a:gd name="connsiteX17" fmla="*/ 1371600 w 5834063"/>
              <a:gd name="connsiteY17" fmla="*/ 2352675 h 2366963"/>
              <a:gd name="connsiteX18" fmla="*/ 1228725 w 5834063"/>
              <a:gd name="connsiteY18" fmla="*/ 2224088 h 2366963"/>
              <a:gd name="connsiteX19" fmla="*/ 1085851 w 5834063"/>
              <a:gd name="connsiteY19" fmla="*/ 2247900 h 2366963"/>
              <a:gd name="connsiteX20" fmla="*/ 928688 w 5834063"/>
              <a:gd name="connsiteY20" fmla="*/ 2162176 h 2366963"/>
              <a:gd name="connsiteX21" fmla="*/ 804863 w 5834063"/>
              <a:gd name="connsiteY21" fmla="*/ 2076450 h 2366963"/>
              <a:gd name="connsiteX22" fmla="*/ 714375 w 5834063"/>
              <a:gd name="connsiteY22" fmla="*/ 1952625 h 2366963"/>
              <a:gd name="connsiteX23" fmla="*/ 604838 w 5834063"/>
              <a:gd name="connsiteY23" fmla="*/ 1709738 h 2366963"/>
              <a:gd name="connsiteX24" fmla="*/ 414338 w 5834063"/>
              <a:gd name="connsiteY24" fmla="*/ 1643063 h 2366963"/>
              <a:gd name="connsiteX25" fmla="*/ 238125 w 5834063"/>
              <a:gd name="connsiteY25" fmla="*/ 1609725 h 2366963"/>
              <a:gd name="connsiteX26" fmla="*/ 147638 w 5834063"/>
              <a:gd name="connsiteY26" fmla="*/ 1662113 h 2366963"/>
              <a:gd name="connsiteX27" fmla="*/ 223838 w 5834063"/>
              <a:gd name="connsiteY27" fmla="*/ 1819276 h 2366963"/>
              <a:gd name="connsiteX28" fmla="*/ 195263 w 5834063"/>
              <a:gd name="connsiteY28" fmla="*/ 1952625 h 2366963"/>
              <a:gd name="connsiteX29" fmla="*/ 57150 w 5834063"/>
              <a:gd name="connsiteY29" fmla="*/ 2147888 h 2366963"/>
              <a:gd name="connsiteX30" fmla="*/ 0 w 5834063"/>
              <a:gd name="connsiteY30" fmla="*/ 2290763 h 2366963"/>
              <a:gd name="connsiteX0" fmla="*/ 5834063 w 5834063"/>
              <a:gd name="connsiteY0" fmla="*/ 0 h 2377682"/>
              <a:gd name="connsiteX1" fmla="*/ 5534025 w 5834063"/>
              <a:gd name="connsiteY1" fmla="*/ 52388 h 2377682"/>
              <a:gd name="connsiteX2" fmla="*/ 5291138 w 5834063"/>
              <a:gd name="connsiteY2" fmla="*/ 185738 h 2377682"/>
              <a:gd name="connsiteX3" fmla="*/ 5038725 w 5834063"/>
              <a:gd name="connsiteY3" fmla="*/ 361950 h 2377682"/>
              <a:gd name="connsiteX4" fmla="*/ 4824413 w 5834063"/>
              <a:gd name="connsiteY4" fmla="*/ 485775 h 2377682"/>
              <a:gd name="connsiteX5" fmla="*/ 4533900 w 5834063"/>
              <a:gd name="connsiteY5" fmla="*/ 557213 h 2377682"/>
              <a:gd name="connsiteX6" fmla="*/ 4205288 w 5834063"/>
              <a:gd name="connsiteY6" fmla="*/ 642938 h 2377682"/>
              <a:gd name="connsiteX7" fmla="*/ 3914775 w 5834063"/>
              <a:gd name="connsiteY7" fmla="*/ 776288 h 2377682"/>
              <a:gd name="connsiteX8" fmla="*/ 3781425 w 5834063"/>
              <a:gd name="connsiteY8" fmla="*/ 909638 h 2377682"/>
              <a:gd name="connsiteX9" fmla="*/ 3681413 w 5834063"/>
              <a:gd name="connsiteY9" fmla="*/ 1081088 h 2377682"/>
              <a:gd name="connsiteX10" fmla="*/ 3486150 w 5834063"/>
              <a:gd name="connsiteY10" fmla="*/ 1457325 h 2377682"/>
              <a:gd name="connsiteX11" fmla="*/ 3324225 w 5834063"/>
              <a:gd name="connsiteY11" fmla="*/ 1700213 h 2377682"/>
              <a:gd name="connsiteX12" fmla="*/ 3076575 w 5834063"/>
              <a:gd name="connsiteY12" fmla="*/ 1938338 h 2377682"/>
              <a:gd name="connsiteX13" fmla="*/ 2776538 w 5834063"/>
              <a:gd name="connsiteY13" fmla="*/ 2128838 h 2377682"/>
              <a:gd name="connsiteX14" fmla="*/ 2419350 w 5834063"/>
              <a:gd name="connsiteY14" fmla="*/ 2243138 h 2377682"/>
              <a:gd name="connsiteX15" fmla="*/ 2090738 w 5834063"/>
              <a:gd name="connsiteY15" fmla="*/ 2328863 h 2377682"/>
              <a:gd name="connsiteX16" fmla="*/ 1704975 w 5834063"/>
              <a:gd name="connsiteY16" fmla="*/ 2366963 h 2377682"/>
              <a:gd name="connsiteX17" fmla="*/ 1328738 w 5834063"/>
              <a:gd name="connsiteY17" fmla="*/ 2133600 h 2377682"/>
              <a:gd name="connsiteX18" fmla="*/ 1228725 w 5834063"/>
              <a:gd name="connsiteY18" fmla="*/ 2224088 h 2377682"/>
              <a:gd name="connsiteX19" fmla="*/ 1085851 w 5834063"/>
              <a:gd name="connsiteY19" fmla="*/ 2247900 h 2377682"/>
              <a:gd name="connsiteX20" fmla="*/ 928688 w 5834063"/>
              <a:gd name="connsiteY20" fmla="*/ 2162176 h 2377682"/>
              <a:gd name="connsiteX21" fmla="*/ 804863 w 5834063"/>
              <a:gd name="connsiteY21" fmla="*/ 2076450 h 2377682"/>
              <a:gd name="connsiteX22" fmla="*/ 714375 w 5834063"/>
              <a:gd name="connsiteY22" fmla="*/ 1952625 h 2377682"/>
              <a:gd name="connsiteX23" fmla="*/ 604838 w 5834063"/>
              <a:gd name="connsiteY23" fmla="*/ 1709738 h 2377682"/>
              <a:gd name="connsiteX24" fmla="*/ 414338 w 5834063"/>
              <a:gd name="connsiteY24" fmla="*/ 1643063 h 2377682"/>
              <a:gd name="connsiteX25" fmla="*/ 238125 w 5834063"/>
              <a:gd name="connsiteY25" fmla="*/ 1609725 h 2377682"/>
              <a:gd name="connsiteX26" fmla="*/ 147638 w 5834063"/>
              <a:gd name="connsiteY26" fmla="*/ 1662113 h 2377682"/>
              <a:gd name="connsiteX27" fmla="*/ 223838 w 5834063"/>
              <a:gd name="connsiteY27" fmla="*/ 1819276 h 2377682"/>
              <a:gd name="connsiteX28" fmla="*/ 195263 w 5834063"/>
              <a:gd name="connsiteY28" fmla="*/ 1952625 h 2377682"/>
              <a:gd name="connsiteX29" fmla="*/ 57150 w 5834063"/>
              <a:gd name="connsiteY29" fmla="*/ 2147888 h 2377682"/>
              <a:gd name="connsiteX30" fmla="*/ 0 w 5834063"/>
              <a:gd name="connsiteY30" fmla="*/ 2290763 h 2377682"/>
              <a:gd name="connsiteX0" fmla="*/ 5834063 w 5834063"/>
              <a:gd name="connsiteY0" fmla="*/ 0 h 2377682"/>
              <a:gd name="connsiteX1" fmla="*/ 5534025 w 5834063"/>
              <a:gd name="connsiteY1" fmla="*/ 52388 h 2377682"/>
              <a:gd name="connsiteX2" fmla="*/ 5291138 w 5834063"/>
              <a:gd name="connsiteY2" fmla="*/ 185738 h 2377682"/>
              <a:gd name="connsiteX3" fmla="*/ 5038725 w 5834063"/>
              <a:gd name="connsiteY3" fmla="*/ 361950 h 2377682"/>
              <a:gd name="connsiteX4" fmla="*/ 4824413 w 5834063"/>
              <a:gd name="connsiteY4" fmla="*/ 485775 h 2377682"/>
              <a:gd name="connsiteX5" fmla="*/ 4533900 w 5834063"/>
              <a:gd name="connsiteY5" fmla="*/ 557213 h 2377682"/>
              <a:gd name="connsiteX6" fmla="*/ 4205288 w 5834063"/>
              <a:gd name="connsiteY6" fmla="*/ 642938 h 2377682"/>
              <a:gd name="connsiteX7" fmla="*/ 3914775 w 5834063"/>
              <a:gd name="connsiteY7" fmla="*/ 776288 h 2377682"/>
              <a:gd name="connsiteX8" fmla="*/ 3781425 w 5834063"/>
              <a:gd name="connsiteY8" fmla="*/ 909638 h 2377682"/>
              <a:gd name="connsiteX9" fmla="*/ 3681413 w 5834063"/>
              <a:gd name="connsiteY9" fmla="*/ 1081088 h 2377682"/>
              <a:gd name="connsiteX10" fmla="*/ 3486150 w 5834063"/>
              <a:gd name="connsiteY10" fmla="*/ 1457325 h 2377682"/>
              <a:gd name="connsiteX11" fmla="*/ 3324225 w 5834063"/>
              <a:gd name="connsiteY11" fmla="*/ 1700213 h 2377682"/>
              <a:gd name="connsiteX12" fmla="*/ 3076575 w 5834063"/>
              <a:gd name="connsiteY12" fmla="*/ 1938338 h 2377682"/>
              <a:gd name="connsiteX13" fmla="*/ 2776538 w 5834063"/>
              <a:gd name="connsiteY13" fmla="*/ 2128838 h 2377682"/>
              <a:gd name="connsiteX14" fmla="*/ 2419350 w 5834063"/>
              <a:gd name="connsiteY14" fmla="*/ 2243138 h 2377682"/>
              <a:gd name="connsiteX15" fmla="*/ 2090738 w 5834063"/>
              <a:gd name="connsiteY15" fmla="*/ 2328863 h 2377682"/>
              <a:gd name="connsiteX16" fmla="*/ 1704975 w 5834063"/>
              <a:gd name="connsiteY16" fmla="*/ 2366963 h 2377682"/>
              <a:gd name="connsiteX17" fmla="*/ 1328738 w 5834063"/>
              <a:gd name="connsiteY17" fmla="*/ 2133600 h 2377682"/>
              <a:gd name="connsiteX18" fmla="*/ 1228725 w 5834063"/>
              <a:gd name="connsiteY18" fmla="*/ 2224088 h 2377682"/>
              <a:gd name="connsiteX19" fmla="*/ 1085851 w 5834063"/>
              <a:gd name="connsiteY19" fmla="*/ 2247900 h 2377682"/>
              <a:gd name="connsiteX20" fmla="*/ 928688 w 5834063"/>
              <a:gd name="connsiteY20" fmla="*/ 2162176 h 2377682"/>
              <a:gd name="connsiteX21" fmla="*/ 804863 w 5834063"/>
              <a:gd name="connsiteY21" fmla="*/ 2076450 h 2377682"/>
              <a:gd name="connsiteX22" fmla="*/ 714375 w 5834063"/>
              <a:gd name="connsiteY22" fmla="*/ 1952625 h 2377682"/>
              <a:gd name="connsiteX23" fmla="*/ 604838 w 5834063"/>
              <a:gd name="connsiteY23" fmla="*/ 1709738 h 2377682"/>
              <a:gd name="connsiteX24" fmla="*/ 414338 w 5834063"/>
              <a:gd name="connsiteY24" fmla="*/ 1643063 h 2377682"/>
              <a:gd name="connsiteX25" fmla="*/ 238125 w 5834063"/>
              <a:gd name="connsiteY25" fmla="*/ 1609725 h 2377682"/>
              <a:gd name="connsiteX26" fmla="*/ 147638 w 5834063"/>
              <a:gd name="connsiteY26" fmla="*/ 1662113 h 2377682"/>
              <a:gd name="connsiteX27" fmla="*/ 223838 w 5834063"/>
              <a:gd name="connsiteY27" fmla="*/ 1819276 h 2377682"/>
              <a:gd name="connsiteX28" fmla="*/ 195263 w 5834063"/>
              <a:gd name="connsiteY28" fmla="*/ 1952625 h 2377682"/>
              <a:gd name="connsiteX29" fmla="*/ 57150 w 5834063"/>
              <a:gd name="connsiteY29" fmla="*/ 2147888 h 2377682"/>
              <a:gd name="connsiteX30" fmla="*/ 0 w 5834063"/>
              <a:gd name="connsiteY30" fmla="*/ 2290763 h 2377682"/>
              <a:gd name="connsiteX0" fmla="*/ 5834063 w 5834063"/>
              <a:gd name="connsiteY0" fmla="*/ 0 h 2377682"/>
              <a:gd name="connsiteX1" fmla="*/ 5534025 w 5834063"/>
              <a:gd name="connsiteY1" fmla="*/ 52388 h 2377682"/>
              <a:gd name="connsiteX2" fmla="*/ 5291138 w 5834063"/>
              <a:gd name="connsiteY2" fmla="*/ 185738 h 2377682"/>
              <a:gd name="connsiteX3" fmla="*/ 5038725 w 5834063"/>
              <a:gd name="connsiteY3" fmla="*/ 361950 h 2377682"/>
              <a:gd name="connsiteX4" fmla="*/ 4824413 w 5834063"/>
              <a:gd name="connsiteY4" fmla="*/ 485775 h 2377682"/>
              <a:gd name="connsiteX5" fmla="*/ 4533900 w 5834063"/>
              <a:gd name="connsiteY5" fmla="*/ 557213 h 2377682"/>
              <a:gd name="connsiteX6" fmla="*/ 4205288 w 5834063"/>
              <a:gd name="connsiteY6" fmla="*/ 642938 h 2377682"/>
              <a:gd name="connsiteX7" fmla="*/ 3914775 w 5834063"/>
              <a:gd name="connsiteY7" fmla="*/ 776288 h 2377682"/>
              <a:gd name="connsiteX8" fmla="*/ 3781425 w 5834063"/>
              <a:gd name="connsiteY8" fmla="*/ 909638 h 2377682"/>
              <a:gd name="connsiteX9" fmla="*/ 3681413 w 5834063"/>
              <a:gd name="connsiteY9" fmla="*/ 1081088 h 2377682"/>
              <a:gd name="connsiteX10" fmla="*/ 3486150 w 5834063"/>
              <a:gd name="connsiteY10" fmla="*/ 1457325 h 2377682"/>
              <a:gd name="connsiteX11" fmla="*/ 3324225 w 5834063"/>
              <a:gd name="connsiteY11" fmla="*/ 1700213 h 2377682"/>
              <a:gd name="connsiteX12" fmla="*/ 3076575 w 5834063"/>
              <a:gd name="connsiteY12" fmla="*/ 1938338 h 2377682"/>
              <a:gd name="connsiteX13" fmla="*/ 2776538 w 5834063"/>
              <a:gd name="connsiteY13" fmla="*/ 2128838 h 2377682"/>
              <a:gd name="connsiteX14" fmla="*/ 2419350 w 5834063"/>
              <a:gd name="connsiteY14" fmla="*/ 2243138 h 2377682"/>
              <a:gd name="connsiteX15" fmla="*/ 2090738 w 5834063"/>
              <a:gd name="connsiteY15" fmla="*/ 2328863 h 2377682"/>
              <a:gd name="connsiteX16" fmla="*/ 1704975 w 5834063"/>
              <a:gd name="connsiteY16" fmla="*/ 2366963 h 2377682"/>
              <a:gd name="connsiteX17" fmla="*/ 1328738 w 5834063"/>
              <a:gd name="connsiteY17" fmla="*/ 2133600 h 2377682"/>
              <a:gd name="connsiteX18" fmla="*/ 1228725 w 5834063"/>
              <a:gd name="connsiteY18" fmla="*/ 2224088 h 2377682"/>
              <a:gd name="connsiteX19" fmla="*/ 1085851 w 5834063"/>
              <a:gd name="connsiteY19" fmla="*/ 2247900 h 2377682"/>
              <a:gd name="connsiteX20" fmla="*/ 928688 w 5834063"/>
              <a:gd name="connsiteY20" fmla="*/ 2162176 h 2377682"/>
              <a:gd name="connsiteX21" fmla="*/ 804863 w 5834063"/>
              <a:gd name="connsiteY21" fmla="*/ 2076450 h 2377682"/>
              <a:gd name="connsiteX22" fmla="*/ 714375 w 5834063"/>
              <a:gd name="connsiteY22" fmla="*/ 1952625 h 2377682"/>
              <a:gd name="connsiteX23" fmla="*/ 604838 w 5834063"/>
              <a:gd name="connsiteY23" fmla="*/ 1709738 h 2377682"/>
              <a:gd name="connsiteX24" fmla="*/ 414338 w 5834063"/>
              <a:gd name="connsiteY24" fmla="*/ 1643063 h 2377682"/>
              <a:gd name="connsiteX25" fmla="*/ 238125 w 5834063"/>
              <a:gd name="connsiteY25" fmla="*/ 1609725 h 2377682"/>
              <a:gd name="connsiteX26" fmla="*/ 147638 w 5834063"/>
              <a:gd name="connsiteY26" fmla="*/ 1662113 h 2377682"/>
              <a:gd name="connsiteX27" fmla="*/ 223838 w 5834063"/>
              <a:gd name="connsiteY27" fmla="*/ 1819276 h 2377682"/>
              <a:gd name="connsiteX28" fmla="*/ 195263 w 5834063"/>
              <a:gd name="connsiteY28" fmla="*/ 1952625 h 2377682"/>
              <a:gd name="connsiteX29" fmla="*/ 57150 w 5834063"/>
              <a:gd name="connsiteY29" fmla="*/ 2147888 h 2377682"/>
              <a:gd name="connsiteX30" fmla="*/ 0 w 5834063"/>
              <a:gd name="connsiteY30" fmla="*/ 2290763 h 2377682"/>
              <a:gd name="connsiteX0" fmla="*/ 5834063 w 5834063"/>
              <a:gd name="connsiteY0" fmla="*/ 0 h 2377682"/>
              <a:gd name="connsiteX1" fmla="*/ 5534025 w 5834063"/>
              <a:gd name="connsiteY1" fmla="*/ 52388 h 2377682"/>
              <a:gd name="connsiteX2" fmla="*/ 5291138 w 5834063"/>
              <a:gd name="connsiteY2" fmla="*/ 185738 h 2377682"/>
              <a:gd name="connsiteX3" fmla="*/ 5038725 w 5834063"/>
              <a:gd name="connsiteY3" fmla="*/ 361950 h 2377682"/>
              <a:gd name="connsiteX4" fmla="*/ 4824413 w 5834063"/>
              <a:gd name="connsiteY4" fmla="*/ 485775 h 2377682"/>
              <a:gd name="connsiteX5" fmla="*/ 4533900 w 5834063"/>
              <a:gd name="connsiteY5" fmla="*/ 557213 h 2377682"/>
              <a:gd name="connsiteX6" fmla="*/ 4205288 w 5834063"/>
              <a:gd name="connsiteY6" fmla="*/ 642938 h 2377682"/>
              <a:gd name="connsiteX7" fmla="*/ 3914775 w 5834063"/>
              <a:gd name="connsiteY7" fmla="*/ 776288 h 2377682"/>
              <a:gd name="connsiteX8" fmla="*/ 3781425 w 5834063"/>
              <a:gd name="connsiteY8" fmla="*/ 909638 h 2377682"/>
              <a:gd name="connsiteX9" fmla="*/ 3681413 w 5834063"/>
              <a:gd name="connsiteY9" fmla="*/ 1081088 h 2377682"/>
              <a:gd name="connsiteX10" fmla="*/ 3486150 w 5834063"/>
              <a:gd name="connsiteY10" fmla="*/ 1457325 h 2377682"/>
              <a:gd name="connsiteX11" fmla="*/ 3324225 w 5834063"/>
              <a:gd name="connsiteY11" fmla="*/ 1700213 h 2377682"/>
              <a:gd name="connsiteX12" fmla="*/ 3076575 w 5834063"/>
              <a:gd name="connsiteY12" fmla="*/ 1938338 h 2377682"/>
              <a:gd name="connsiteX13" fmla="*/ 2776538 w 5834063"/>
              <a:gd name="connsiteY13" fmla="*/ 2128838 h 2377682"/>
              <a:gd name="connsiteX14" fmla="*/ 2419350 w 5834063"/>
              <a:gd name="connsiteY14" fmla="*/ 2243138 h 2377682"/>
              <a:gd name="connsiteX15" fmla="*/ 2090738 w 5834063"/>
              <a:gd name="connsiteY15" fmla="*/ 2328863 h 2377682"/>
              <a:gd name="connsiteX16" fmla="*/ 1704975 w 5834063"/>
              <a:gd name="connsiteY16" fmla="*/ 2366963 h 2377682"/>
              <a:gd name="connsiteX17" fmla="*/ 1328738 w 5834063"/>
              <a:gd name="connsiteY17" fmla="*/ 2133600 h 2377682"/>
              <a:gd name="connsiteX18" fmla="*/ 1223963 w 5834063"/>
              <a:gd name="connsiteY18" fmla="*/ 2205038 h 2377682"/>
              <a:gd name="connsiteX19" fmla="*/ 1085851 w 5834063"/>
              <a:gd name="connsiteY19" fmla="*/ 2247900 h 2377682"/>
              <a:gd name="connsiteX20" fmla="*/ 928688 w 5834063"/>
              <a:gd name="connsiteY20" fmla="*/ 2162176 h 2377682"/>
              <a:gd name="connsiteX21" fmla="*/ 804863 w 5834063"/>
              <a:gd name="connsiteY21" fmla="*/ 2076450 h 2377682"/>
              <a:gd name="connsiteX22" fmla="*/ 714375 w 5834063"/>
              <a:gd name="connsiteY22" fmla="*/ 1952625 h 2377682"/>
              <a:gd name="connsiteX23" fmla="*/ 604838 w 5834063"/>
              <a:gd name="connsiteY23" fmla="*/ 1709738 h 2377682"/>
              <a:gd name="connsiteX24" fmla="*/ 414338 w 5834063"/>
              <a:gd name="connsiteY24" fmla="*/ 1643063 h 2377682"/>
              <a:gd name="connsiteX25" fmla="*/ 238125 w 5834063"/>
              <a:gd name="connsiteY25" fmla="*/ 1609725 h 2377682"/>
              <a:gd name="connsiteX26" fmla="*/ 147638 w 5834063"/>
              <a:gd name="connsiteY26" fmla="*/ 1662113 h 2377682"/>
              <a:gd name="connsiteX27" fmla="*/ 223838 w 5834063"/>
              <a:gd name="connsiteY27" fmla="*/ 1819276 h 2377682"/>
              <a:gd name="connsiteX28" fmla="*/ 195263 w 5834063"/>
              <a:gd name="connsiteY28" fmla="*/ 1952625 h 2377682"/>
              <a:gd name="connsiteX29" fmla="*/ 57150 w 5834063"/>
              <a:gd name="connsiteY29" fmla="*/ 2147888 h 2377682"/>
              <a:gd name="connsiteX30" fmla="*/ 0 w 5834063"/>
              <a:gd name="connsiteY30" fmla="*/ 2290763 h 2377682"/>
              <a:gd name="connsiteX0" fmla="*/ 5834063 w 5834063"/>
              <a:gd name="connsiteY0" fmla="*/ 0 h 2377682"/>
              <a:gd name="connsiteX1" fmla="*/ 5534025 w 5834063"/>
              <a:gd name="connsiteY1" fmla="*/ 52388 h 2377682"/>
              <a:gd name="connsiteX2" fmla="*/ 5291138 w 5834063"/>
              <a:gd name="connsiteY2" fmla="*/ 185738 h 2377682"/>
              <a:gd name="connsiteX3" fmla="*/ 5038725 w 5834063"/>
              <a:gd name="connsiteY3" fmla="*/ 361950 h 2377682"/>
              <a:gd name="connsiteX4" fmla="*/ 4824413 w 5834063"/>
              <a:gd name="connsiteY4" fmla="*/ 485775 h 2377682"/>
              <a:gd name="connsiteX5" fmla="*/ 4533900 w 5834063"/>
              <a:gd name="connsiteY5" fmla="*/ 557213 h 2377682"/>
              <a:gd name="connsiteX6" fmla="*/ 4205288 w 5834063"/>
              <a:gd name="connsiteY6" fmla="*/ 642938 h 2377682"/>
              <a:gd name="connsiteX7" fmla="*/ 3914775 w 5834063"/>
              <a:gd name="connsiteY7" fmla="*/ 776288 h 2377682"/>
              <a:gd name="connsiteX8" fmla="*/ 3781425 w 5834063"/>
              <a:gd name="connsiteY8" fmla="*/ 909638 h 2377682"/>
              <a:gd name="connsiteX9" fmla="*/ 3681413 w 5834063"/>
              <a:gd name="connsiteY9" fmla="*/ 1081088 h 2377682"/>
              <a:gd name="connsiteX10" fmla="*/ 3486150 w 5834063"/>
              <a:gd name="connsiteY10" fmla="*/ 1457325 h 2377682"/>
              <a:gd name="connsiteX11" fmla="*/ 3324225 w 5834063"/>
              <a:gd name="connsiteY11" fmla="*/ 1700213 h 2377682"/>
              <a:gd name="connsiteX12" fmla="*/ 3076575 w 5834063"/>
              <a:gd name="connsiteY12" fmla="*/ 1938338 h 2377682"/>
              <a:gd name="connsiteX13" fmla="*/ 2776538 w 5834063"/>
              <a:gd name="connsiteY13" fmla="*/ 2128838 h 2377682"/>
              <a:gd name="connsiteX14" fmla="*/ 2419350 w 5834063"/>
              <a:gd name="connsiteY14" fmla="*/ 2243138 h 2377682"/>
              <a:gd name="connsiteX15" fmla="*/ 2090738 w 5834063"/>
              <a:gd name="connsiteY15" fmla="*/ 2328863 h 2377682"/>
              <a:gd name="connsiteX16" fmla="*/ 1704975 w 5834063"/>
              <a:gd name="connsiteY16" fmla="*/ 2366963 h 2377682"/>
              <a:gd name="connsiteX17" fmla="*/ 1328738 w 5834063"/>
              <a:gd name="connsiteY17" fmla="*/ 2133600 h 2377682"/>
              <a:gd name="connsiteX18" fmla="*/ 1223963 w 5834063"/>
              <a:gd name="connsiteY18" fmla="*/ 2205038 h 2377682"/>
              <a:gd name="connsiteX19" fmla="*/ 1085851 w 5834063"/>
              <a:gd name="connsiteY19" fmla="*/ 2247900 h 2377682"/>
              <a:gd name="connsiteX20" fmla="*/ 928688 w 5834063"/>
              <a:gd name="connsiteY20" fmla="*/ 2162176 h 2377682"/>
              <a:gd name="connsiteX21" fmla="*/ 804863 w 5834063"/>
              <a:gd name="connsiteY21" fmla="*/ 2076450 h 2377682"/>
              <a:gd name="connsiteX22" fmla="*/ 714375 w 5834063"/>
              <a:gd name="connsiteY22" fmla="*/ 1952625 h 2377682"/>
              <a:gd name="connsiteX23" fmla="*/ 604838 w 5834063"/>
              <a:gd name="connsiteY23" fmla="*/ 1709738 h 2377682"/>
              <a:gd name="connsiteX24" fmla="*/ 414338 w 5834063"/>
              <a:gd name="connsiteY24" fmla="*/ 1643063 h 2377682"/>
              <a:gd name="connsiteX25" fmla="*/ 238125 w 5834063"/>
              <a:gd name="connsiteY25" fmla="*/ 1609725 h 2377682"/>
              <a:gd name="connsiteX26" fmla="*/ 147638 w 5834063"/>
              <a:gd name="connsiteY26" fmla="*/ 1662113 h 2377682"/>
              <a:gd name="connsiteX27" fmla="*/ 223838 w 5834063"/>
              <a:gd name="connsiteY27" fmla="*/ 1819276 h 2377682"/>
              <a:gd name="connsiteX28" fmla="*/ 195263 w 5834063"/>
              <a:gd name="connsiteY28" fmla="*/ 1952625 h 2377682"/>
              <a:gd name="connsiteX29" fmla="*/ 57150 w 5834063"/>
              <a:gd name="connsiteY29" fmla="*/ 2147888 h 2377682"/>
              <a:gd name="connsiteX30" fmla="*/ 0 w 5834063"/>
              <a:gd name="connsiteY30" fmla="*/ 2290763 h 2377682"/>
              <a:gd name="connsiteX0" fmla="*/ 5834063 w 5834063"/>
              <a:gd name="connsiteY0" fmla="*/ 0 h 2381994"/>
              <a:gd name="connsiteX1" fmla="*/ 5534025 w 5834063"/>
              <a:gd name="connsiteY1" fmla="*/ 52388 h 2381994"/>
              <a:gd name="connsiteX2" fmla="*/ 5291138 w 5834063"/>
              <a:gd name="connsiteY2" fmla="*/ 185738 h 2381994"/>
              <a:gd name="connsiteX3" fmla="*/ 5038725 w 5834063"/>
              <a:gd name="connsiteY3" fmla="*/ 361950 h 2381994"/>
              <a:gd name="connsiteX4" fmla="*/ 4824413 w 5834063"/>
              <a:gd name="connsiteY4" fmla="*/ 485775 h 2381994"/>
              <a:gd name="connsiteX5" fmla="*/ 4533900 w 5834063"/>
              <a:gd name="connsiteY5" fmla="*/ 557213 h 2381994"/>
              <a:gd name="connsiteX6" fmla="*/ 4205288 w 5834063"/>
              <a:gd name="connsiteY6" fmla="*/ 642938 h 2381994"/>
              <a:gd name="connsiteX7" fmla="*/ 3914775 w 5834063"/>
              <a:gd name="connsiteY7" fmla="*/ 776288 h 2381994"/>
              <a:gd name="connsiteX8" fmla="*/ 3781425 w 5834063"/>
              <a:gd name="connsiteY8" fmla="*/ 909638 h 2381994"/>
              <a:gd name="connsiteX9" fmla="*/ 3681413 w 5834063"/>
              <a:gd name="connsiteY9" fmla="*/ 1081088 h 2381994"/>
              <a:gd name="connsiteX10" fmla="*/ 3486150 w 5834063"/>
              <a:gd name="connsiteY10" fmla="*/ 1457325 h 2381994"/>
              <a:gd name="connsiteX11" fmla="*/ 3324225 w 5834063"/>
              <a:gd name="connsiteY11" fmla="*/ 1700213 h 2381994"/>
              <a:gd name="connsiteX12" fmla="*/ 3076575 w 5834063"/>
              <a:gd name="connsiteY12" fmla="*/ 1938338 h 2381994"/>
              <a:gd name="connsiteX13" fmla="*/ 2776538 w 5834063"/>
              <a:gd name="connsiteY13" fmla="*/ 2128838 h 2381994"/>
              <a:gd name="connsiteX14" fmla="*/ 2419350 w 5834063"/>
              <a:gd name="connsiteY14" fmla="*/ 2243138 h 2381994"/>
              <a:gd name="connsiteX15" fmla="*/ 2090738 w 5834063"/>
              <a:gd name="connsiteY15" fmla="*/ 2328863 h 2381994"/>
              <a:gd name="connsiteX16" fmla="*/ 1704975 w 5834063"/>
              <a:gd name="connsiteY16" fmla="*/ 2366963 h 2381994"/>
              <a:gd name="connsiteX17" fmla="*/ 1352551 w 5834063"/>
              <a:gd name="connsiteY17" fmla="*/ 2071688 h 2381994"/>
              <a:gd name="connsiteX18" fmla="*/ 1223963 w 5834063"/>
              <a:gd name="connsiteY18" fmla="*/ 2205038 h 2381994"/>
              <a:gd name="connsiteX19" fmla="*/ 1085851 w 5834063"/>
              <a:gd name="connsiteY19" fmla="*/ 2247900 h 2381994"/>
              <a:gd name="connsiteX20" fmla="*/ 928688 w 5834063"/>
              <a:gd name="connsiteY20" fmla="*/ 2162176 h 2381994"/>
              <a:gd name="connsiteX21" fmla="*/ 804863 w 5834063"/>
              <a:gd name="connsiteY21" fmla="*/ 2076450 h 2381994"/>
              <a:gd name="connsiteX22" fmla="*/ 714375 w 5834063"/>
              <a:gd name="connsiteY22" fmla="*/ 1952625 h 2381994"/>
              <a:gd name="connsiteX23" fmla="*/ 604838 w 5834063"/>
              <a:gd name="connsiteY23" fmla="*/ 1709738 h 2381994"/>
              <a:gd name="connsiteX24" fmla="*/ 414338 w 5834063"/>
              <a:gd name="connsiteY24" fmla="*/ 1643063 h 2381994"/>
              <a:gd name="connsiteX25" fmla="*/ 238125 w 5834063"/>
              <a:gd name="connsiteY25" fmla="*/ 1609725 h 2381994"/>
              <a:gd name="connsiteX26" fmla="*/ 147638 w 5834063"/>
              <a:gd name="connsiteY26" fmla="*/ 1662113 h 2381994"/>
              <a:gd name="connsiteX27" fmla="*/ 223838 w 5834063"/>
              <a:gd name="connsiteY27" fmla="*/ 1819276 h 2381994"/>
              <a:gd name="connsiteX28" fmla="*/ 195263 w 5834063"/>
              <a:gd name="connsiteY28" fmla="*/ 1952625 h 2381994"/>
              <a:gd name="connsiteX29" fmla="*/ 57150 w 5834063"/>
              <a:gd name="connsiteY29" fmla="*/ 2147888 h 2381994"/>
              <a:gd name="connsiteX30" fmla="*/ 0 w 5834063"/>
              <a:gd name="connsiteY30" fmla="*/ 2290763 h 2381994"/>
              <a:gd name="connsiteX0" fmla="*/ 5834063 w 5834063"/>
              <a:gd name="connsiteY0" fmla="*/ 0 h 2381994"/>
              <a:gd name="connsiteX1" fmla="*/ 5534025 w 5834063"/>
              <a:gd name="connsiteY1" fmla="*/ 52388 h 2381994"/>
              <a:gd name="connsiteX2" fmla="*/ 5291138 w 5834063"/>
              <a:gd name="connsiteY2" fmla="*/ 185738 h 2381994"/>
              <a:gd name="connsiteX3" fmla="*/ 5038725 w 5834063"/>
              <a:gd name="connsiteY3" fmla="*/ 361950 h 2381994"/>
              <a:gd name="connsiteX4" fmla="*/ 4824413 w 5834063"/>
              <a:gd name="connsiteY4" fmla="*/ 485775 h 2381994"/>
              <a:gd name="connsiteX5" fmla="*/ 4533900 w 5834063"/>
              <a:gd name="connsiteY5" fmla="*/ 557213 h 2381994"/>
              <a:gd name="connsiteX6" fmla="*/ 4205288 w 5834063"/>
              <a:gd name="connsiteY6" fmla="*/ 642938 h 2381994"/>
              <a:gd name="connsiteX7" fmla="*/ 3914775 w 5834063"/>
              <a:gd name="connsiteY7" fmla="*/ 776288 h 2381994"/>
              <a:gd name="connsiteX8" fmla="*/ 3781425 w 5834063"/>
              <a:gd name="connsiteY8" fmla="*/ 909638 h 2381994"/>
              <a:gd name="connsiteX9" fmla="*/ 3681413 w 5834063"/>
              <a:gd name="connsiteY9" fmla="*/ 1081088 h 2381994"/>
              <a:gd name="connsiteX10" fmla="*/ 3486150 w 5834063"/>
              <a:gd name="connsiteY10" fmla="*/ 1457325 h 2381994"/>
              <a:gd name="connsiteX11" fmla="*/ 3324225 w 5834063"/>
              <a:gd name="connsiteY11" fmla="*/ 1700213 h 2381994"/>
              <a:gd name="connsiteX12" fmla="*/ 3076575 w 5834063"/>
              <a:gd name="connsiteY12" fmla="*/ 1938338 h 2381994"/>
              <a:gd name="connsiteX13" fmla="*/ 2776538 w 5834063"/>
              <a:gd name="connsiteY13" fmla="*/ 2128838 h 2381994"/>
              <a:gd name="connsiteX14" fmla="*/ 2419350 w 5834063"/>
              <a:gd name="connsiteY14" fmla="*/ 2243138 h 2381994"/>
              <a:gd name="connsiteX15" fmla="*/ 2090738 w 5834063"/>
              <a:gd name="connsiteY15" fmla="*/ 2328863 h 2381994"/>
              <a:gd name="connsiteX16" fmla="*/ 1704975 w 5834063"/>
              <a:gd name="connsiteY16" fmla="*/ 2366963 h 2381994"/>
              <a:gd name="connsiteX17" fmla="*/ 1352551 w 5834063"/>
              <a:gd name="connsiteY17" fmla="*/ 2071688 h 2381994"/>
              <a:gd name="connsiteX18" fmla="*/ 1223963 w 5834063"/>
              <a:gd name="connsiteY18" fmla="*/ 2205038 h 2381994"/>
              <a:gd name="connsiteX19" fmla="*/ 1085851 w 5834063"/>
              <a:gd name="connsiteY19" fmla="*/ 2247900 h 2381994"/>
              <a:gd name="connsiteX20" fmla="*/ 928688 w 5834063"/>
              <a:gd name="connsiteY20" fmla="*/ 2162176 h 2381994"/>
              <a:gd name="connsiteX21" fmla="*/ 804863 w 5834063"/>
              <a:gd name="connsiteY21" fmla="*/ 2076450 h 2381994"/>
              <a:gd name="connsiteX22" fmla="*/ 714375 w 5834063"/>
              <a:gd name="connsiteY22" fmla="*/ 1952625 h 2381994"/>
              <a:gd name="connsiteX23" fmla="*/ 604838 w 5834063"/>
              <a:gd name="connsiteY23" fmla="*/ 1709738 h 2381994"/>
              <a:gd name="connsiteX24" fmla="*/ 414338 w 5834063"/>
              <a:gd name="connsiteY24" fmla="*/ 1643063 h 2381994"/>
              <a:gd name="connsiteX25" fmla="*/ 238125 w 5834063"/>
              <a:gd name="connsiteY25" fmla="*/ 1609725 h 2381994"/>
              <a:gd name="connsiteX26" fmla="*/ 147638 w 5834063"/>
              <a:gd name="connsiteY26" fmla="*/ 1662113 h 2381994"/>
              <a:gd name="connsiteX27" fmla="*/ 223838 w 5834063"/>
              <a:gd name="connsiteY27" fmla="*/ 1819276 h 2381994"/>
              <a:gd name="connsiteX28" fmla="*/ 195263 w 5834063"/>
              <a:gd name="connsiteY28" fmla="*/ 1952625 h 2381994"/>
              <a:gd name="connsiteX29" fmla="*/ 57150 w 5834063"/>
              <a:gd name="connsiteY29" fmla="*/ 2147888 h 2381994"/>
              <a:gd name="connsiteX30" fmla="*/ 0 w 5834063"/>
              <a:gd name="connsiteY30" fmla="*/ 2290763 h 2381994"/>
              <a:gd name="connsiteX0" fmla="*/ 5834063 w 5834063"/>
              <a:gd name="connsiteY0" fmla="*/ 0 h 2385031"/>
              <a:gd name="connsiteX1" fmla="*/ 5534025 w 5834063"/>
              <a:gd name="connsiteY1" fmla="*/ 52388 h 2385031"/>
              <a:gd name="connsiteX2" fmla="*/ 5291138 w 5834063"/>
              <a:gd name="connsiteY2" fmla="*/ 185738 h 2385031"/>
              <a:gd name="connsiteX3" fmla="*/ 5038725 w 5834063"/>
              <a:gd name="connsiteY3" fmla="*/ 361950 h 2385031"/>
              <a:gd name="connsiteX4" fmla="*/ 4824413 w 5834063"/>
              <a:gd name="connsiteY4" fmla="*/ 485775 h 2385031"/>
              <a:gd name="connsiteX5" fmla="*/ 4533900 w 5834063"/>
              <a:gd name="connsiteY5" fmla="*/ 557213 h 2385031"/>
              <a:gd name="connsiteX6" fmla="*/ 4205288 w 5834063"/>
              <a:gd name="connsiteY6" fmla="*/ 642938 h 2385031"/>
              <a:gd name="connsiteX7" fmla="*/ 3914775 w 5834063"/>
              <a:gd name="connsiteY7" fmla="*/ 776288 h 2385031"/>
              <a:gd name="connsiteX8" fmla="*/ 3781425 w 5834063"/>
              <a:gd name="connsiteY8" fmla="*/ 909638 h 2385031"/>
              <a:gd name="connsiteX9" fmla="*/ 3681413 w 5834063"/>
              <a:gd name="connsiteY9" fmla="*/ 1081088 h 2385031"/>
              <a:gd name="connsiteX10" fmla="*/ 3486150 w 5834063"/>
              <a:gd name="connsiteY10" fmla="*/ 1457325 h 2385031"/>
              <a:gd name="connsiteX11" fmla="*/ 3324225 w 5834063"/>
              <a:gd name="connsiteY11" fmla="*/ 1700213 h 2385031"/>
              <a:gd name="connsiteX12" fmla="*/ 3076575 w 5834063"/>
              <a:gd name="connsiteY12" fmla="*/ 1938338 h 2385031"/>
              <a:gd name="connsiteX13" fmla="*/ 2776538 w 5834063"/>
              <a:gd name="connsiteY13" fmla="*/ 2128838 h 2385031"/>
              <a:gd name="connsiteX14" fmla="*/ 2419350 w 5834063"/>
              <a:gd name="connsiteY14" fmla="*/ 2243138 h 2385031"/>
              <a:gd name="connsiteX15" fmla="*/ 2090738 w 5834063"/>
              <a:gd name="connsiteY15" fmla="*/ 2328863 h 2385031"/>
              <a:gd name="connsiteX16" fmla="*/ 1704975 w 5834063"/>
              <a:gd name="connsiteY16" fmla="*/ 2366963 h 2385031"/>
              <a:gd name="connsiteX17" fmla="*/ 1485900 w 5834063"/>
              <a:gd name="connsiteY17" fmla="*/ 2028825 h 2385031"/>
              <a:gd name="connsiteX18" fmla="*/ 1352551 w 5834063"/>
              <a:gd name="connsiteY18" fmla="*/ 2071688 h 2385031"/>
              <a:gd name="connsiteX19" fmla="*/ 1223963 w 5834063"/>
              <a:gd name="connsiteY19" fmla="*/ 2205038 h 2385031"/>
              <a:gd name="connsiteX20" fmla="*/ 1085851 w 5834063"/>
              <a:gd name="connsiteY20" fmla="*/ 2247900 h 2385031"/>
              <a:gd name="connsiteX21" fmla="*/ 928688 w 5834063"/>
              <a:gd name="connsiteY21" fmla="*/ 2162176 h 2385031"/>
              <a:gd name="connsiteX22" fmla="*/ 804863 w 5834063"/>
              <a:gd name="connsiteY22" fmla="*/ 2076450 h 2385031"/>
              <a:gd name="connsiteX23" fmla="*/ 714375 w 5834063"/>
              <a:gd name="connsiteY23" fmla="*/ 1952625 h 2385031"/>
              <a:gd name="connsiteX24" fmla="*/ 604838 w 5834063"/>
              <a:gd name="connsiteY24" fmla="*/ 1709738 h 2385031"/>
              <a:gd name="connsiteX25" fmla="*/ 414338 w 5834063"/>
              <a:gd name="connsiteY25" fmla="*/ 1643063 h 2385031"/>
              <a:gd name="connsiteX26" fmla="*/ 238125 w 5834063"/>
              <a:gd name="connsiteY26" fmla="*/ 1609725 h 2385031"/>
              <a:gd name="connsiteX27" fmla="*/ 147638 w 5834063"/>
              <a:gd name="connsiteY27" fmla="*/ 1662113 h 2385031"/>
              <a:gd name="connsiteX28" fmla="*/ 223838 w 5834063"/>
              <a:gd name="connsiteY28" fmla="*/ 1819276 h 2385031"/>
              <a:gd name="connsiteX29" fmla="*/ 195263 w 5834063"/>
              <a:gd name="connsiteY29" fmla="*/ 1952625 h 2385031"/>
              <a:gd name="connsiteX30" fmla="*/ 57150 w 5834063"/>
              <a:gd name="connsiteY30" fmla="*/ 2147888 h 2385031"/>
              <a:gd name="connsiteX31" fmla="*/ 0 w 5834063"/>
              <a:gd name="connsiteY31" fmla="*/ 2290763 h 2385031"/>
              <a:gd name="connsiteX0" fmla="*/ 5834063 w 5834063"/>
              <a:gd name="connsiteY0" fmla="*/ 0 h 2379991"/>
              <a:gd name="connsiteX1" fmla="*/ 5534025 w 5834063"/>
              <a:gd name="connsiteY1" fmla="*/ 52388 h 2379991"/>
              <a:gd name="connsiteX2" fmla="*/ 5291138 w 5834063"/>
              <a:gd name="connsiteY2" fmla="*/ 185738 h 2379991"/>
              <a:gd name="connsiteX3" fmla="*/ 5038725 w 5834063"/>
              <a:gd name="connsiteY3" fmla="*/ 361950 h 2379991"/>
              <a:gd name="connsiteX4" fmla="*/ 4824413 w 5834063"/>
              <a:gd name="connsiteY4" fmla="*/ 485775 h 2379991"/>
              <a:gd name="connsiteX5" fmla="*/ 4533900 w 5834063"/>
              <a:gd name="connsiteY5" fmla="*/ 557213 h 2379991"/>
              <a:gd name="connsiteX6" fmla="*/ 4205288 w 5834063"/>
              <a:gd name="connsiteY6" fmla="*/ 642938 h 2379991"/>
              <a:gd name="connsiteX7" fmla="*/ 3914775 w 5834063"/>
              <a:gd name="connsiteY7" fmla="*/ 776288 h 2379991"/>
              <a:gd name="connsiteX8" fmla="*/ 3781425 w 5834063"/>
              <a:gd name="connsiteY8" fmla="*/ 909638 h 2379991"/>
              <a:gd name="connsiteX9" fmla="*/ 3681413 w 5834063"/>
              <a:gd name="connsiteY9" fmla="*/ 1081088 h 2379991"/>
              <a:gd name="connsiteX10" fmla="*/ 3486150 w 5834063"/>
              <a:gd name="connsiteY10" fmla="*/ 1457325 h 2379991"/>
              <a:gd name="connsiteX11" fmla="*/ 3324225 w 5834063"/>
              <a:gd name="connsiteY11" fmla="*/ 1700213 h 2379991"/>
              <a:gd name="connsiteX12" fmla="*/ 3076575 w 5834063"/>
              <a:gd name="connsiteY12" fmla="*/ 1938338 h 2379991"/>
              <a:gd name="connsiteX13" fmla="*/ 2776538 w 5834063"/>
              <a:gd name="connsiteY13" fmla="*/ 2128838 h 2379991"/>
              <a:gd name="connsiteX14" fmla="*/ 2419350 w 5834063"/>
              <a:gd name="connsiteY14" fmla="*/ 2243138 h 2379991"/>
              <a:gd name="connsiteX15" fmla="*/ 2090738 w 5834063"/>
              <a:gd name="connsiteY15" fmla="*/ 2328863 h 2379991"/>
              <a:gd name="connsiteX16" fmla="*/ 1704975 w 5834063"/>
              <a:gd name="connsiteY16" fmla="*/ 2366963 h 2379991"/>
              <a:gd name="connsiteX17" fmla="*/ 1585913 w 5834063"/>
              <a:gd name="connsiteY17" fmla="*/ 2100263 h 2379991"/>
              <a:gd name="connsiteX18" fmla="*/ 1485900 w 5834063"/>
              <a:gd name="connsiteY18" fmla="*/ 2028825 h 2379991"/>
              <a:gd name="connsiteX19" fmla="*/ 1352551 w 5834063"/>
              <a:gd name="connsiteY19" fmla="*/ 2071688 h 2379991"/>
              <a:gd name="connsiteX20" fmla="*/ 1223963 w 5834063"/>
              <a:gd name="connsiteY20" fmla="*/ 2205038 h 2379991"/>
              <a:gd name="connsiteX21" fmla="*/ 1085851 w 5834063"/>
              <a:gd name="connsiteY21" fmla="*/ 2247900 h 2379991"/>
              <a:gd name="connsiteX22" fmla="*/ 928688 w 5834063"/>
              <a:gd name="connsiteY22" fmla="*/ 2162176 h 2379991"/>
              <a:gd name="connsiteX23" fmla="*/ 804863 w 5834063"/>
              <a:gd name="connsiteY23" fmla="*/ 2076450 h 2379991"/>
              <a:gd name="connsiteX24" fmla="*/ 714375 w 5834063"/>
              <a:gd name="connsiteY24" fmla="*/ 1952625 h 2379991"/>
              <a:gd name="connsiteX25" fmla="*/ 604838 w 5834063"/>
              <a:gd name="connsiteY25" fmla="*/ 1709738 h 2379991"/>
              <a:gd name="connsiteX26" fmla="*/ 414338 w 5834063"/>
              <a:gd name="connsiteY26" fmla="*/ 1643063 h 2379991"/>
              <a:gd name="connsiteX27" fmla="*/ 238125 w 5834063"/>
              <a:gd name="connsiteY27" fmla="*/ 1609725 h 2379991"/>
              <a:gd name="connsiteX28" fmla="*/ 147638 w 5834063"/>
              <a:gd name="connsiteY28" fmla="*/ 1662113 h 2379991"/>
              <a:gd name="connsiteX29" fmla="*/ 223838 w 5834063"/>
              <a:gd name="connsiteY29" fmla="*/ 1819276 h 2379991"/>
              <a:gd name="connsiteX30" fmla="*/ 195263 w 5834063"/>
              <a:gd name="connsiteY30" fmla="*/ 1952625 h 2379991"/>
              <a:gd name="connsiteX31" fmla="*/ 57150 w 5834063"/>
              <a:gd name="connsiteY31" fmla="*/ 2147888 h 2379991"/>
              <a:gd name="connsiteX32" fmla="*/ 0 w 5834063"/>
              <a:gd name="connsiteY32" fmla="*/ 2290763 h 2379991"/>
              <a:gd name="connsiteX0" fmla="*/ 5834063 w 5834063"/>
              <a:gd name="connsiteY0" fmla="*/ 0 h 2379991"/>
              <a:gd name="connsiteX1" fmla="*/ 5534025 w 5834063"/>
              <a:gd name="connsiteY1" fmla="*/ 52388 h 2379991"/>
              <a:gd name="connsiteX2" fmla="*/ 5291138 w 5834063"/>
              <a:gd name="connsiteY2" fmla="*/ 185738 h 2379991"/>
              <a:gd name="connsiteX3" fmla="*/ 5038725 w 5834063"/>
              <a:gd name="connsiteY3" fmla="*/ 361950 h 2379991"/>
              <a:gd name="connsiteX4" fmla="*/ 4824413 w 5834063"/>
              <a:gd name="connsiteY4" fmla="*/ 485775 h 2379991"/>
              <a:gd name="connsiteX5" fmla="*/ 4533900 w 5834063"/>
              <a:gd name="connsiteY5" fmla="*/ 557213 h 2379991"/>
              <a:gd name="connsiteX6" fmla="*/ 4205288 w 5834063"/>
              <a:gd name="connsiteY6" fmla="*/ 642938 h 2379991"/>
              <a:gd name="connsiteX7" fmla="*/ 3914775 w 5834063"/>
              <a:gd name="connsiteY7" fmla="*/ 776288 h 2379991"/>
              <a:gd name="connsiteX8" fmla="*/ 3781425 w 5834063"/>
              <a:gd name="connsiteY8" fmla="*/ 909638 h 2379991"/>
              <a:gd name="connsiteX9" fmla="*/ 3681413 w 5834063"/>
              <a:gd name="connsiteY9" fmla="*/ 1081088 h 2379991"/>
              <a:gd name="connsiteX10" fmla="*/ 3486150 w 5834063"/>
              <a:gd name="connsiteY10" fmla="*/ 1457325 h 2379991"/>
              <a:gd name="connsiteX11" fmla="*/ 3324225 w 5834063"/>
              <a:gd name="connsiteY11" fmla="*/ 1700213 h 2379991"/>
              <a:gd name="connsiteX12" fmla="*/ 3076575 w 5834063"/>
              <a:gd name="connsiteY12" fmla="*/ 1938338 h 2379991"/>
              <a:gd name="connsiteX13" fmla="*/ 2776538 w 5834063"/>
              <a:gd name="connsiteY13" fmla="*/ 2128838 h 2379991"/>
              <a:gd name="connsiteX14" fmla="*/ 2419350 w 5834063"/>
              <a:gd name="connsiteY14" fmla="*/ 2243138 h 2379991"/>
              <a:gd name="connsiteX15" fmla="*/ 2090738 w 5834063"/>
              <a:gd name="connsiteY15" fmla="*/ 2328863 h 2379991"/>
              <a:gd name="connsiteX16" fmla="*/ 1704975 w 5834063"/>
              <a:gd name="connsiteY16" fmla="*/ 2366963 h 2379991"/>
              <a:gd name="connsiteX17" fmla="*/ 1585913 w 5834063"/>
              <a:gd name="connsiteY17" fmla="*/ 2100263 h 2379991"/>
              <a:gd name="connsiteX18" fmla="*/ 1485900 w 5834063"/>
              <a:gd name="connsiteY18" fmla="*/ 2009775 h 2379991"/>
              <a:gd name="connsiteX19" fmla="*/ 1352551 w 5834063"/>
              <a:gd name="connsiteY19" fmla="*/ 2071688 h 2379991"/>
              <a:gd name="connsiteX20" fmla="*/ 1223963 w 5834063"/>
              <a:gd name="connsiteY20" fmla="*/ 2205038 h 2379991"/>
              <a:gd name="connsiteX21" fmla="*/ 1085851 w 5834063"/>
              <a:gd name="connsiteY21" fmla="*/ 2247900 h 2379991"/>
              <a:gd name="connsiteX22" fmla="*/ 928688 w 5834063"/>
              <a:gd name="connsiteY22" fmla="*/ 2162176 h 2379991"/>
              <a:gd name="connsiteX23" fmla="*/ 804863 w 5834063"/>
              <a:gd name="connsiteY23" fmla="*/ 2076450 h 2379991"/>
              <a:gd name="connsiteX24" fmla="*/ 714375 w 5834063"/>
              <a:gd name="connsiteY24" fmla="*/ 1952625 h 2379991"/>
              <a:gd name="connsiteX25" fmla="*/ 604838 w 5834063"/>
              <a:gd name="connsiteY25" fmla="*/ 1709738 h 2379991"/>
              <a:gd name="connsiteX26" fmla="*/ 414338 w 5834063"/>
              <a:gd name="connsiteY26" fmla="*/ 1643063 h 2379991"/>
              <a:gd name="connsiteX27" fmla="*/ 238125 w 5834063"/>
              <a:gd name="connsiteY27" fmla="*/ 1609725 h 2379991"/>
              <a:gd name="connsiteX28" fmla="*/ 147638 w 5834063"/>
              <a:gd name="connsiteY28" fmla="*/ 1662113 h 2379991"/>
              <a:gd name="connsiteX29" fmla="*/ 223838 w 5834063"/>
              <a:gd name="connsiteY29" fmla="*/ 1819276 h 2379991"/>
              <a:gd name="connsiteX30" fmla="*/ 195263 w 5834063"/>
              <a:gd name="connsiteY30" fmla="*/ 1952625 h 2379991"/>
              <a:gd name="connsiteX31" fmla="*/ 57150 w 5834063"/>
              <a:gd name="connsiteY31" fmla="*/ 2147888 h 2379991"/>
              <a:gd name="connsiteX32" fmla="*/ 0 w 5834063"/>
              <a:gd name="connsiteY32" fmla="*/ 2290763 h 2379991"/>
              <a:gd name="connsiteX0" fmla="*/ 5834063 w 5834063"/>
              <a:gd name="connsiteY0" fmla="*/ 0 h 2373524"/>
              <a:gd name="connsiteX1" fmla="*/ 5534025 w 5834063"/>
              <a:gd name="connsiteY1" fmla="*/ 52388 h 2373524"/>
              <a:gd name="connsiteX2" fmla="*/ 5291138 w 5834063"/>
              <a:gd name="connsiteY2" fmla="*/ 185738 h 2373524"/>
              <a:gd name="connsiteX3" fmla="*/ 5038725 w 5834063"/>
              <a:gd name="connsiteY3" fmla="*/ 361950 h 2373524"/>
              <a:gd name="connsiteX4" fmla="*/ 4824413 w 5834063"/>
              <a:gd name="connsiteY4" fmla="*/ 485775 h 2373524"/>
              <a:gd name="connsiteX5" fmla="*/ 4533900 w 5834063"/>
              <a:gd name="connsiteY5" fmla="*/ 557213 h 2373524"/>
              <a:gd name="connsiteX6" fmla="*/ 4205288 w 5834063"/>
              <a:gd name="connsiteY6" fmla="*/ 642938 h 2373524"/>
              <a:gd name="connsiteX7" fmla="*/ 3914775 w 5834063"/>
              <a:gd name="connsiteY7" fmla="*/ 776288 h 2373524"/>
              <a:gd name="connsiteX8" fmla="*/ 3781425 w 5834063"/>
              <a:gd name="connsiteY8" fmla="*/ 909638 h 2373524"/>
              <a:gd name="connsiteX9" fmla="*/ 3681413 w 5834063"/>
              <a:gd name="connsiteY9" fmla="*/ 1081088 h 2373524"/>
              <a:gd name="connsiteX10" fmla="*/ 3486150 w 5834063"/>
              <a:gd name="connsiteY10" fmla="*/ 1457325 h 2373524"/>
              <a:gd name="connsiteX11" fmla="*/ 3324225 w 5834063"/>
              <a:gd name="connsiteY11" fmla="*/ 1700213 h 2373524"/>
              <a:gd name="connsiteX12" fmla="*/ 3076575 w 5834063"/>
              <a:gd name="connsiteY12" fmla="*/ 1938338 h 2373524"/>
              <a:gd name="connsiteX13" fmla="*/ 2776538 w 5834063"/>
              <a:gd name="connsiteY13" fmla="*/ 2128838 h 2373524"/>
              <a:gd name="connsiteX14" fmla="*/ 2419350 w 5834063"/>
              <a:gd name="connsiteY14" fmla="*/ 2243138 h 2373524"/>
              <a:gd name="connsiteX15" fmla="*/ 2090738 w 5834063"/>
              <a:gd name="connsiteY15" fmla="*/ 2328863 h 2373524"/>
              <a:gd name="connsiteX16" fmla="*/ 1704975 w 5834063"/>
              <a:gd name="connsiteY16" fmla="*/ 2366963 h 2373524"/>
              <a:gd name="connsiteX17" fmla="*/ 1704975 w 5834063"/>
              <a:gd name="connsiteY17" fmla="*/ 2195513 h 2373524"/>
              <a:gd name="connsiteX18" fmla="*/ 1585913 w 5834063"/>
              <a:gd name="connsiteY18" fmla="*/ 2100263 h 2373524"/>
              <a:gd name="connsiteX19" fmla="*/ 1485900 w 5834063"/>
              <a:gd name="connsiteY19" fmla="*/ 2009775 h 2373524"/>
              <a:gd name="connsiteX20" fmla="*/ 1352551 w 5834063"/>
              <a:gd name="connsiteY20" fmla="*/ 2071688 h 2373524"/>
              <a:gd name="connsiteX21" fmla="*/ 1223963 w 5834063"/>
              <a:gd name="connsiteY21" fmla="*/ 2205038 h 2373524"/>
              <a:gd name="connsiteX22" fmla="*/ 1085851 w 5834063"/>
              <a:gd name="connsiteY22" fmla="*/ 2247900 h 2373524"/>
              <a:gd name="connsiteX23" fmla="*/ 928688 w 5834063"/>
              <a:gd name="connsiteY23" fmla="*/ 2162176 h 2373524"/>
              <a:gd name="connsiteX24" fmla="*/ 804863 w 5834063"/>
              <a:gd name="connsiteY24" fmla="*/ 2076450 h 2373524"/>
              <a:gd name="connsiteX25" fmla="*/ 714375 w 5834063"/>
              <a:gd name="connsiteY25" fmla="*/ 1952625 h 2373524"/>
              <a:gd name="connsiteX26" fmla="*/ 604838 w 5834063"/>
              <a:gd name="connsiteY26" fmla="*/ 1709738 h 2373524"/>
              <a:gd name="connsiteX27" fmla="*/ 414338 w 5834063"/>
              <a:gd name="connsiteY27" fmla="*/ 1643063 h 2373524"/>
              <a:gd name="connsiteX28" fmla="*/ 238125 w 5834063"/>
              <a:gd name="connsiteY28" fmla="*/ 1609725 h 2373524"/>
              <a:gd name="connsiteX29" fmla="*/ 147638 w 5834063"/>
              <a:gd name="connsiteY29" fmla="*/ 1662113 h 2373524"/>
              <a:gd name="connsiteX30" fmla="*/ 223838 w 5834063"/>
              <a:gd name="connsiteY30" fmla="*/ 1819276 h 2373524"/>
              <a:gd name="connsiteX31" fmla="*/ 195263 w 5834063"/>
              <a:gd name="connsiteY31" fmla="*/ 1952625 h 2373524"/>
              <a:gd name="connsiteX32" fmla="*/ 57150 w 5834063"/>
              <a:gd name="connsiteY32" fmla="*/ 2147888 h 2373524"/>
              <a:gd name="connsiteX33" fmla="*/ 0 w 5834063"/>
              <a:gd name="connsiteY33" fmla="*/ 2290763 h 2373524"/>
              <a:gd name="connsiteX0" fmla="*/ 5834063 w 5834063"/>
              <a:gd name="connsiteY0" fmla="*/ 0 h 2328863"/>
              <a:gd name="connsiteX1" fmla="*/ 5534025 w 5834063"/>
              <a:gd name="connsiteY1" fmla="*/ 52388 h 2328863"/>
              <a:gd name="connsiteX2" fmla="*/ 5291138 w 5834063"/>
              <a:gd name="connsiteY2" fmla="*/ 185738 h 2328863"/>
              <a:gd name="connsiteX3" fmla="*/ 5038725 w 5834063"/>
              <a:gd name="connsiteY3" fmla="*/ 361950 h 2328863"/>
              <a:gd name="connsiteX4" fmla="*/ 4824413 w 5834063"/>
              <a:gd name="connsiteY4" fmla="*/ 485775 h 2328863"/>
              <a:gd name="connsiteX5" fmla="*/ 4533900 w 5834063"/>
              <a:gd name="connsiteY5" fmla="*/ 557213 h 2328863"/>
              <a:gd name="connsiteX6" fmla="*/ 4205288 w 5834063"/>
              <a:gd name="connsiteY6" fmla="*/ 642938 h 2328863"/>
              <a:gd name="connsiteX7" fmla="*/ 3914775 w 5834063"/>
              <a:gd name="connsiteY7" fmla="*/ 776288 h 2328863"/>
              <a:gd name="connsiteX8" fmla="*/ 3781425 w 5834063"/>
              <a:gd name="connsiteY8" fmla="*/ 909638 h 2328863"/>
              <a:gd name="connsiteX9" fmla="*/ 3681413 w 5834063"/>
              <a:gd name="connsiteY9" fmla="*/ 1081088 h 2328863"/>
              <a:gd name="connsiteX10" fmla="*/ 3486150 w 5834063"/>
              <a:gd name="connsiteY10" fmla="*/ 1457325 h 2328863"/>
              <a:gd name="connsiteX11" fmla="*/ 3324225 w 5834063"/>
              <a:gd name="connsiteY11" fmla="*/ 1700213 h 2328863"/>
              <a:gd name="connsiteX12" fmla="*/ 3076575 w 5834063"/>
              <a:gd name="connsiteY12" fmla="*/ 1938338 h 2328863"/>
              <a:gd name="connsiteX13" fmla="*/ 2776538 w 5834063"/>
              <a:gd name="connsiteY13" fmla="*/ 2128838 h 2328863"/>
              <a:gd name="connsiteX14" fmla="*/ 2419350 w 5834063"/>
              <a:gd name="connsiteY14" fmla="*/ 2243138 h 2328863"/>
              <a:gd name="connsiteX15" fmla="*/ 2090738 w 5834063"/>
              <a:gd name="connsiteY15" fmla="*/ 2328863 h 2328863"/>
              <a:gd name="connsiteX16" fmla="*/ 1833562 w 5834063"/>
              <a:gd name="connsiteY16" fmla="*/ 2243138 h 2328863"/>
              <a:gd name="connsiteX17" fmla="*/ 1704975 w 5834063"/>
              <a:gd name="connsiteY17" fmla="*/ 2195513 h 2328863"/>
              <a:gd name="connsiteX18" fmla="*/ 1585913 w 5834063"/>
              <a:gd name="connsiteY18" fmla="*/ 2100263 h 2328863"/>
              <a:gd name="connsiteX19" fmla="*/ 1485900 w 5834063"/>
              <a:gd name="connsiteY19" fmla="*/ 2009775 h 2328863"/>
              <a:gd name="connsiteX20" fmla="*/ 1352551 w 5834063"/>
              <a:gd name="connsiteY20" fmla="*/ 2071688 h 2328863"/>
              <a:gd name="connsiteX21" fmla="*/ 1223963 w 5834063"/>
              <a:gd name="connsiteY21" fmla="*/ 2205038 h 2328863"/>
              <a:gd name="connsiteX22" fmla="*/ 1085851 w 5834063"/>
              <a:gd name="connsiteY22" fmla="*/ 2247900 h 2328863"/>
              <a:gd name="connsiteX23" fmla="*/ 928688 w 5834063"/>
              <a:gd name="connsiteY23" fmla="*/ 2162176 h 2328863"/>
              <a:gd name="connsiteX24" fmla="*/ 804863 w 5834063"/>
              <a:gd name="connsiteY24" fmla="*/ 2076450 h 2328863"/>
              <a:gd name="connsiteX25" fmla="*/ 714375 w 5834063"/>
              <a:gd name="connsiteY25" fmla="*/ 1952625 h 2328863"/>
              <a:gd name="connsiteX26" fmla="*/ 604838 w 5834063"/>
              <a:gd name="connsiteY26" fmla="*/ 1709738 h 2328863"/>
              <a:gd name="connsiteX27" fmla="*/ 414338 w 5834063"/>
              <a:gd name="connsiteY27" fmla="*/ 1643063 h 2328863"/>
              <a:gd name="connsiteX28" fmla="*/ 238125 w 5834063"/>
              <a:gd name="connsiteY28" fmla="*/ 1609725 h 2328863"/>
              <a:gd name="connsiteX29" fmla="*/ 147638 w 5834063"/>
              <a:gd name="connsiteY29" fmla="*/ 1662113 h 2328863"/>
              <a:gd name="connsiteX30" fmla="*/ 223838 w 5834063"/>
              <a:gd name="connsiteY30" fmla="*/ 1819276 h 2328863"/>
              <a:gd name="connsiteX31" fmla="*/ 195263 w 5834063"/>
              <a:gd name="connsiteY31" fmla="*/ 1952625 h 2328863"/>
              <a:gd name="connsiteX32" fmla="*/ 57150 w 5834063"/>
              <a:gd name="connsiteY32" fmla="*/ 2147888 h 2328863"/>
              <a:gd name="connsiteX33" fmla="*/ 0 w 5834063"/>
              <a:gd name="connsiteY33" fmla="*/ 2290763 h 2328863"/>
              <a:gd name="connsiteX0" fmla="*/ 5834063 w 5834063"/>
              <a:gd name="connsiteY0" fmla="*/ 0 h 2328863"/>
              <a:gd name="connsiteX1" fmla="*/ 5534025 w 5834063"/>
              <a:gd name="connsiteY1" fmla="*/ 52388 h 2328863"/>
              <a:gd name="connsiteX2" fmla="*/ 5291138 w 5834063"/>
              <a:gd name="connsiteY2" fmla="*/ 185738 h 2328863"/>
              <a:gd name="connsiteX3" fmla="*/ 5038725 w 5834063"/>
              <a:gd name="connsiteY3" fmla="*/ 361950 h 2328863"/>
              <a:gd name="connsiteX4" fmla="*/ 4824413 w 5834063"/>
              <a:gd name="connsiteY4" fmla="*/ 485775 h 2328863"/>
              <a:gd name="connsiteX5" fmla="*/ 4533900 w 5834063"/>
              <a:gd name="connsiteY5" fmla="*/ 557213 h 2328863"/>
              <a:gd name="connsiteX6" fmla="*/ 4205288 w 5834063"/>
              <a:gd name="connsiteY6" fmla="*/ 642938 h 2328863"/>
              <a:gd name="connsiteX7" fmla="*/ 3914775 w 5834063"/>
              <a:gd name="connsiteY7" fmla="*/ 776288 h 2328863"/>
              <a:gd name="connsiteX8" fmla="*/ 3781425 w 5834063"/>
              <a:gd name="connsiteY8" fmla="*/ 909638 h 2328863"/>
              <a:gd name="connsiteX9" fmla="*/ 3681413 w 5834063"/>
              <a:gd name="connsiteY9" fmla="*/ 1081088 h 2328863"/>
              <a:gd name="connsiteX10" fmla="*/ 3486150 w 5834063"/>
              <a:gd name="connsiteY10" fmla="*/ 1457325 h 2328863"/>
              <a:gd name="connsiteX11" fmla="*/ 3324225 w 5834063"/>
              <a:gd name="connsiteY11" fmla="*/ 1700213 h 2328863"/>
              <a:gd name="connsiteX12" fmla="*/ 3076575 w 5834063"/>
              <a:gd name="connsiteY12" fmla="*/ 1938338 h 2328863"/>
              <a:gd name="connsiteX13" fmla="*/ 2776538 w 5834063"/>
              <a:gd name="connsiteY13" fmla="*/ 2128838 h 2328863"/>
              <a:gd name="connsiteX14" fmla="*/ 2419350 w 5834063"/>
              <a:gd name="connsiteY14" fmla="*/ 2243138 h 2328863"/>
              <a:gd name="connsiteX15" fmla="*/ 2090738 w 5834063"/>
              <a:gd name="connsiteY15" fmla="*/ 2328863 h 2328863"/>
              <a:gd name="connsiteX16" fmla="*/ 1833562 w 5834063"/>
              <a:gd name="connsiteY16" fmla="*/ 2243138 h 2328863"/>
              <a:gd name="connsiteX17" fmla="*/ 1704975 w 5834063"/>
              <a:gd name="connsiteY17" fmla="*/ 2195513 h 2328863"/>
              <a:gd name="connsiteX18" fmla="*/ 1585913 w 5834063"/>
              <a:gd name="connsiteY18" fmla="*/ 2100263 h 2328863"/>
              <a:gd name="connsiteX19" fmla="*/ 1485900 w 5834063"/>
              <a:gd name="connsiteY19" fmla="*/ 2009775 h 2328863"/>
              <a:gd name="connsiteX20" fmla="*/ 1352551 w 5834063"/>
              <a:gd name="connsiteY20" fmla="*/ 2071688 h 2328863"/>
              <a:gd name="connsiteX21" fmla="*/ 1223963 w 5834063"/>
              <a:gd name="connsiteY21" fmla="*/ 2205038 h 2328863"/>
              <a:gd name="connsiteX22" fmla="*/ 1085851 w 5834063"/>
              <a:gd name="connsiteY22" fmla="*/ 2247900 h 2328863"/>
              <a:gd name="connsiteX23" fmla="*/ 928688 w 5834063"/>
              <a:gd name="connsiteY23" fmla="*/ 2162176 h 2328863"/>
              <a:gd name="connsiteX24" fmla="*/ 804863 w 5834063"/>
              <a:gd name="connsiteY24" fmla="*/ 2076450 h 2328863"/>
              <a:gd name="connsiteX25" fmla="*/ 714375 w 5834063"/>
              <a:gd name="connsiteY25" fmla="*/ 1952625 h 2328863"/>
              <a:gd name="connsiteX26" fmla="*/ 604838 w 5834063"/>
              <a:gd name="connsiteY26" fmla="*/ 1709738 h 2328863"/>
              <a:gd name="connsiteX27" fmla="*/ 414338 w 5834063"/>
              <a:gd name="connsiteY27" fmla="*/ 1643063 h 2328863"/>
              <a:gd name="connsiteX28" fmla="*/ 238125 w 5834063"/>
              <a:gd name="connsiteY28" fmla="*/ 1609725 h 2328863"/>
              <a:gd name="connsiteX29" fmla="*/ 147638 w 5834063"/>
              <a:gd name="connsiteY29" fmla="*/ 1662113 h 2328863"/>
              <a:gd name="connsiteX30" fmla="*/ 223838 w 5834063"/>
              <a:gd name="connsiteY30" fmla="*/ 1819276 h 2328863"/>
              <a:gd name="connsiteX31" fmla="*/ 195263 w 5834063"/>
              <a:gd name="connsiteY31" fmla="*/ 1952625 h 2328863"/>
              <a:gd name="connsiteX32" fmla="*/ 57150 w 5834063"/>
              <a:gd name="connsiteY32" fmla="*/ 2147888 h 2328863"/>
              <a:gd name="connsiteX33" fmla="*/ 0 w 5834063"/>
              <a:gd name="connsiteY33" fmla="*/ 2290763 h 2328863"/>
              <a:gd name="connsiteX0" fmla="*/ 5834063 w 5834063"/>
              <a:gd name="connsiteY0" fmla="*/ 0 h 2328863"/>
              <a:gd name="connsiteX1" fmla="*/ 5534025 w 5834063"/>
              <a:gd name="connsiteY1" fmla="*/ 52388 h 2328863"/>
              <a:gd name="connsiteX2" fmla="*/ 5291138 w 5834063"/>
              <a:gd name="connsiteY2" fmla="*/ 185738 h 2328863"/>
              <a:gd name="connsiteX3" fmla="*/ 5038725 w 5834063"/>
              <a:gd name="connsiteY3" fmla="*/ 361950 h 2328863"/>
              <a:gd name="connsiteX4" fmla="*/ 4824413 w 5834063"/>
              <a:gd name="connsiteY4" fmla="*/ 485775 h 2328863"/>
              <a:gd name="connsiteX5" fmla="*/ 4533900 w 5834063"/>
              <a:gd name="connsiteY5" fmla="*/ 557213 h 2328863"/>
              <a:gd name="connsiteX6" fmla="*/ 4205288 w 5834063"/>
              <a:gd name="connsiteY6" fmla="*/ 642938 h 2328863"/>
              <a:gd name="connsiteX7" fmla="*/ 3914775 w 5834063"/>
              <a:gd name="connsiteY7" fmla="*/ 776288 h 2328863"/>
              <a:gd name="connsiteX8" fmla="*/ 3781425 w 5834063"/>
              <a:gd name="connsiteY8" fmla="*/ 909638 h 2328863"/>
              <a:gd name="connsiteX9" fmla="*/ 3681413 w 5834063"/>
              <a:gd name="connsiteY9" fmla="*/ 1081088 h 2328863"/>
              <a:gd name="connsiteX10" fmla="*/ 3486150 w 5834063"/>
              <a:gd name="connsiteY10" fmla="*/ 1457325 h 2328863"/>
              <a:gd name="connsiteX11" fmla="*/ 3324225 w 5834063"/>
              <a:gd name="connsiteY11" fmla="*/ 1700213 h 2328863"/>
              <a:gd name="connsiteX12" fmla="*/ 3076575 w 5834063"/>
              <a:gd name="connsiteY12" fmla="*/ 1938338 h 2328863"/>
              <a:gd name="connsiteX13" fmla="*/ 2776538 w 5834063"/>
              <a:gd name="connsiteY13" fmla="*/ 2128838 h 2328863"/>
              <a:gd name="connsiteX14" fmla="*/ 2419350 w 5834063"/>
              <a:gd name="connsiteY14" fmla="*/ 2243138 h 2328863"/>
              <a:gd name="connsiteX15" fmla="*/ 2090738 w 5834063"/>
              <a:gd name="connsiteY15" fmla="*/ 2328863 h 2328863"/>
              <a:gd name="connsiteX16" fmla="*/ 1833562 w 5834063"/>
              <a:gd name="connsiteY16" fmla="*/ 2243138 h 2328863"/>
              <a:gd name="connsiteX17" fmla="*/ 1704975 w 5834063"/>
              <a:gd name="connsiteY17" fmla="*/ 2195513 h 2328863"/>
              <a:gd name="connsiteX18" fmla="*/ 1585913 w 5834063"/>
              <a:gd name="connsiteY18" fmla="*/ 2100263 h 2328863"/>
              <a:gd name="connsiteX19" fmla="*/ 1485900 w 5834063"/>
              <a:gd name="connsiteY19" fmla="*/ 2009775 h 2328863"/>
              <a:gd name="connsiteX20" fmla="*/ 1352551 w 5834063"/>
              <a:gd name="connsiteY20" fmla="*/ 2071688 h 2328863"/>
              <a:gd name="connsiteX21" fmla="*/ 1223963 w 5834063"/>
              <a:gd name="connsiteY21" fmla="*/ 2205038 h 2328863"/>
              <a:gd name="connsiteX22" fmla="*/ 1085851 w 5834063"/>
              <a:gd name="connsiteY22" fmla="*/ 2247900 h 2328863"/>
              <a:gd name="connsiteX23" fmla="*/ 928688 w 5834063"/>
              <a:gd name="connsiteY23" fmla="*/ 2162176 h 2328863"/>
              <a:gd name="connsiteX24" fmla="*/ 804863 w 5834063"/>
              <a:gd name="connsiteY24" fmla="*/ 2076450 h 2328863"/>
              <a:gd name="connsiteX25" fmla="*/ 714375 w 5834063"/>
              <a:gd name="connsiteY25" fmla="*/ 1952625 h 2328863"/>
              <a:gd name="connsiteX26" fmla="*/ 604838 w 5834063"/>
              <a:gd name="connsiteY26" fmla="*/ 1709738 h 2328863"/>
              <a:gd name="connsiteX27" fmla="*/ 414338 w 5834063"/>
              <a:gd name="connsiteY27" fmla="*/ 1643063 h 2328863"/>
              <a:gd name="connsiteX28" fmla="*/ 238125 w 5834063"/>
              <a:gd name="connsiteY28" fmla="*/ 1609725 h 2328863"/>
              <a:gd name="connsiteX29" fmla="*/ 147638 w 5834063"/>
              <a:gd name="connsiteY29" fmla="*/ 1662113 h 2328863"/>
              <a:gd name="connsiteX30" fmla="*/ 223838 w 5834063"/>
              <a:gd name="connsiteY30" fmla="*/ 1819276 h 2328863"/>
              <a:gd name="connsiteX31" fmla="*/ 195263 w 5834063"/>
              <a:gd name="connsiteY31" fmla="*/ 1952625 h 2328863"/>
              <a:gd name="connsiteX32" fmla="*/ 57150 w 5834063"/>
              <a:gd name="connsiteY32" fmla="*/ 2147888 h 2328863"/>
              <a:gd name="connsiteX33" fmla="*/ 0 w 5834063"/>
              <a:gd name="connsiteY33" fmla="*/ 2290763 h 2328863"/>
              <a:gd name="connsiteX0" fmla="*/ 5834063 w 5834063"/>
              <a:gd name="connsiteY0" fmla="*/ 0 h 2328863"/>
              <a:gd name="connsiteX1" fmla="*/ 5534025 w 5834063"/>
              <a:gd name="connsiteY1" fmla="*/ 52388 h 2328863"/>
              <a:gd name="connsiteX2" fmla="*/ 5291138 w 5834063"/>
              <a:gd name="connsiteY2" fmla="*/ 185738 h 2328863"/>
              <a:gd name="connsiteX3" fmla="*/ 5038725 w 5834063"/>
              <a:gd name="connsiteY3" fmla="*/ 361950 h 2328863"/>
              <a:gd name="connsiteX4" fmla="*/ 4824413 w 5834063"/>
              <a:gd name="connsiteY4" fmla="*/ 485775 h 2328863"/>
              <a:gd name="connsiteX5" fmla="*/ 4533900 w 5834063"/>
              <a:gd name="connsiteY5" fmla="*/ 557213 h 2328863"/>
              <a:gd name="connsiteX6" fmla="*/ 4205288 w 5834063"/>
              <a:gd name="connsiteY6" fmla="*/ 642938 h 2328863"/>
              <a:gd name="connsiteX7" fmla="*/ 3914775 w 5834063"/>
              <a:gd name="connsiteY7" fmla="*/ 776288 h 2328863"/>
              <a:gd name="connsiteX8" fmla="*/ 3781425 w 5834063"/>
              <a:gd name="connsiteY8" fmla="*/ 909638 h 2328863"/>
              <a:gd name="connsiteX9" fmla="*/ 3681413 w 5834063"/>
              <a:gd name="connsiteY9" fmla="*/ 1081088 h 2328863"/>
              <a:gd name="connsiteX10" fmla="*/ 3486150 w 5834063"/>
              <a:gd name="connsiteY10" fmla="*/ 1457325 h 2328863"/>
              <a:gd name="connsiteX11" fmla="*/ 3324225 w 5834063"/>
              <a:gd name="connsiteY11" fmla="*/ 1700213 h 2328863"/>
              <a:gd name="connsiteX12" fmla="*/ 3076575 w 5834063"/>
              <a:gd name="connsiteY12" fmla="*/ 1938338 h 2328863"/>
              <a:gd name="connsiteX13" fmla="*/ 2776538 w 5834063"/>
              <a:gd name="connsiteY13" fmla="*/ 2128838 h 2328863"/>
              <a:gd name="connsiteX14" fmla="*/ 2419350 w 5834063"/>
              <a:gd name="connsiteY14" fmla="*/ 2243138 h 2328863"/>
              <a:gd name="connsiteX15" fmla="*/ 2090738 w 5834063"/>
              <a:gd name="connsiteY15" fmla="*/ 2328863 h 2328863"/>
              <a:gd name="connsiteX16" fmla="*/ 1833562 w 5834063"/>
              <a:gd name="connsiteY16" fmla="*/ 2243138 h 2328863"/>
              <a:gd name="connsiteX17" fmla="*/ 1704975 w 5834063"/>
              <a:gd name="connsiteY17" fmla="*/ 2195513 h 2328863"/>
              <a:gd name="connsiteX18" fmla="*/ 1585913 w 5834063"/>
              <a:gd name="connsiteY18" fmla="*/ 2100263 h 2328863"/>
              <a:gd name="connsiteX19" fmla="*/ 1485900 w 5834063"/>
              <a:gd name="connsiteY19" fmla="*/ 2009775 h 2328863"/>
              <a:gd name="connsiteX20" fmla="*/ 1352551 w 5834063"/>
              <a:gd name="connsiteY20" fmla="*/ 2071688 h 2328863"/>
              <a:gd name="connsiteX21" fmla="*/ 1223963 w 5834063"/>
              <a:gd name="connsiteY21" fmla="*/ 2205038 h 2328863"/>
              <a:gd name="connsiteX22" fmla="*/ 1085851 w 5834063"/>
              <a:gd name="connsiteY22" fmla="*/ 2247900 h 2328863"/>
              <a:gd name="connsiteX23" fmla="*/ 928688 w 5834063"/>
              <a:gd name="connsiteY23" fmla="*/ 2162176 h 2328863"/>
              <a:gd name="connsiteX24" fmla="*/ 804863 w 5834063"/>
              <a:gd name="connsiteY24" fmla="*/ 2076450 h 2328863"/>
              <a:gd name="connsiteX25" fmla="*/ 714375 w 5834063"/>
              <a:gd name="connsiteY25" fmla="*/ 1952625 h 2328863"/>
              <a:gd name="connsiteX26" fmla="*/ 604838 w 5834063"/>
              <a:gd name="connsiteY26" fmla="*/ 1709738 h 2328863"/>
              <a:gd name="connsiteX27" fmla="*/ 414338 w 5834063"/>
              <a:gd name="connsiteY27" fmla="*/ 1643063 h 2328863"/>
              <a:gd name="connsiteX28" fmla="*/ 238125 w 5834063"/>
              <a:gd name="connsiteY28" fmla="*/ 1609725 h 2328863"/>
              <a:gd name="connsiteX29" fmla="*/ 147638 w 5834063"/>
              <a:gd name="connsiteY29" fmla="*/ 1662113 h 2328863"/>
              <a:gd name="connsiteX30" fmla="*/ 223838 w 5834063"/>
              <a:gd name="connsiteY30" fmla="*/ 1819276 h 2328863"/>
              <a:gd name="connsiteX31" fmla="*/ 195263 w 5834063"/>
              <a:gd name="connsiteY31" fmla="*/ 1952625 h 2328863"/>
              <a:gd name="connsiteX32" fmla="*/ 57150 w 5834063"/>
              <a:gd name="connsiteY32" fmla="*/ 2147888 h 2328863"/>
              <a:gd name="connsiteX33" fmla="*/ 0 w 5834063"/>
              <a:gd name="connsiteY33" fmla="*/ 2290763 h 2328863"/>
              <a:gd name="connsiteX0" fmla="*/ 5834063 w 5834063"/>
              <a:gd name="connsiteY0" fmla="*/ 0 h 2328863"/>
              <a:gd name="connsiteX1" fmla="*/ 5534025 w 5834063"/>
              <a:gd name="connsiteY1" fmla="*/ 52388 h 2328863"/>
              <a:gd name="connsiteX2" fmla="*/ 5291138 w 5834063"/>
              <a:gd name="connsiteY2" fmla="*/ 185738 h 2328863"/>
              <a:gd name="connsiteX3" fmla="*/ 5038725 w 5834063"/>
              <a:gd name="connsiteY3" fmla="*/ 361950 h 2328863"/>
              <a:gd name="connsiteX4" fmla="*/ 4824413 w 5834063"/>
              <a:gd name="connsiteY4" fmla="*/ 485775 h 2328863"/>
              <a:gd name="connsiteX5" fmla="*/ 4533900 w 5834063"/>
              <a:gd name="connsiteY5" fmla="*/ 557213 h 2328863"/>
              <a:gd name="connsiteX6" fmla="*/ 4205288 w 5834063"/>
              <a:gd name="connsiteY6" fmla="*/ 642938 h 2328863"/>
              <a:gd name="connsiteX7" fmla="*/ 3914775 w 5834063"/>
              <a:gd name="connsiteY7" fmla="*/ 776288 h 2328863"/>
              <a:gd name="connsiteX8" fmla="*/ 3781425 w 5834063"/>
              <a:gd name="connsiteY8" fmla="*/ 909638 h 2328863"/>
              <a:gd name="connsiteX9" fmla="*/ 3681413 w 5834063"/>
              <a:gd name="connsiteY9" fmla="*/ 1081088 h 2328863"/>
              <a:gd name="connsiteX10" fmla="*/ 3486150 w 5834063"/>
              <a:gd name="connsiteY10" fmla="*/ 1457325 h 2328863"/>
              <a:gd name="connsiteX11" fmla="*/ 3324225 w 5834063"/>
              <a:gd name="connsiteY11" fmla="*/ 1700213 h 2328863"/>
              <a:gd name="connsiteX12" fmla="*/ 3076575 w 5834063"/>
              <a:gd name="connsiteY12" fmla="*/ 1938338 h 2328863"/>
              <a:gd name="connsiteX13" fmla="*/ 2776538 w 5834063"/>
              <a:gd name="connsiteY13" fmla="*/ 2128838 h 2328863"/>
              <a:gd name="connsiteX14" fmla="*/ 2419350 w 5834063"/>
              <a:gd name="connsiteY14" fmla="*/ 2243138 h 2328863"/>
              <a:gd name="connsiteX15" fmla="*/ 2090738 w 5834063"/>
              <a:gd name="connsiteY15" fmla="*/ 2328863 h 2328863"/>
              <a:gd name="connsiteX16" fmla="*/ 1833562 w 5834063"/>
              <a:gd name="connsiteY16" fmla="*/ 2243138 h 2328863"/>
              <a:gd name="connsiteX17" fmla="*/ 1704975 w 5834063"/>
              <a:gd name="connsiteY17" fmla="*/ 2195513 h 2328863"/>
              <a:gd name="connsiteX18" fmla="*/ 1609726 w 5834063"/>
              <a:gd name="connsiteY18" fmla="*/ 2100263 h 2328863"/>
              <a:gd name="connsiteX19" fmla="*/ 1485900 w 5834063"/>
              <a:gd name="connsiteY19" fmla="*/ 2009775 h 2328863"/>
              <a:gd name="connsiteX20" fmla="*/ 1352551 w 5834063"/>
              <a:gd name="connsiteY20" fmla="*/ 2071688 h 2328863"/>
              <a:gd name="connsiteX21" fmla="*/ 1223963 w 5834063"/>
              <a:gd name="connsiteY21" fmla="*/ 2205038 h 2328863"/>
              <a:gd name="connsiteX22" fmla="*/ 1085851 w 5834063"/>
              <a:gd name="connsiteY22" fmla="*/ 2247900 h 2328863"/>
              <a:gd name="connsiteX23" fmla="*/ 928688 w 5834063"/>
              <a:gd name="connsiteY23" fmla="*/ 2162176 h 2328863"/>
              <a:gd name="connsiteX24" fmla="*/ 804863 w 5834063"/>
              <a:gd name="connsiteY24" fmla="*/ 2076450 h 2328863"/>
              <a:gd name="connsiteX25" fmla="*/ 714375 w 5834063"/>
              <a:gd name="connsiteY25" fmla="*/ 1952625 h 2328863"/>
              <a:gd name="connsiteX26" fmla="*/ 604838 w 5834063"/>
              <a:gd name="connsiteY26" fmla="*/ 1709738 h 2328863"/>
              <a:gd name="connsiteX27" fmla="*/ 414338 w 5834063"/>
              <a:gd name="connsiteY27" fmla="*/ 1643063 h 2328863"/>
              <a:gd name="connsiteX28" fmla="*/ 238125 w 5834063"/>
              <a:gd name="connsiteY28" fmla="*/ 1609725 h 2328863"/>
              <a:gd name="connsiteX29" fmla="*/ 147638 w 5834063"/>
              <a:gd name="connsiteY29" fmla="*/ 1662113 h 2328863"/>
              <a:gd name="connsiteX30" fmla="*/ 223838 w 5834063"/>
              <a:gd name="connsiteY30" fmla="*/ 1819276 h 2328863"/>
              <a:gd name="connsiteX31" fmla="*/ 195263 w 5834063"/>
              <a:gd name="connsiteY31" fmla="*/ 1952625 h 2328863"/>
              <a:gd name="connsiteX32" fmla="*/ 57150 w 5834063"/>
              <a:gd name="connsiteY32" fmla="*/ 2147888 h 2328863"/>
              <a:gd name="connsiteX33" fmla="*/ 0 w 5834063"/>
              <a:gd name="connsiteY33" fmla="*/ 2290763 h 2328863"/>
              <a:gd name="connsiteX0" fmla="*/ 5834063 w 5834063"/>
              <a:gd name="connsiteY0" fmla="*/ 0 h 2328863"/>
              <a:gd name="connsiteX1" fmla="*/ 5534025 w 5834063"/>
              <a:gd name="connsiteY1" fmla="*/ 52388 h 2328863"/>
              <a:gd name="connsiteX2" fmla="*/ 5291138 w 5834063"/>
              <a:gd name="connsiteY2" fmla="*/ 185738 h 2328863"/>
              <a:gd name="connsiteX3" fmla="*/ 5038725 w 5834063"/>
              <a:gd name="connsiteY3" fmla="*/ 361950 h 2328863"/>
              <a:gd name="connsiteX4" fmla="*/ 4824413 w 5834063"/>
              <a:gd name="connsiteY4" fmla="*/ 485775 h 2328863"/>
              <a:gd name="connsiteX5" fmla="*/ 4533900 w 5834063"/>
              <a:gd name="connsiteY5" fmla="*/ 557213 h 2328863"/>
              <a:gd name="connsiteX6" fmla="*/ 4205288 w 5834063"/>
              <a:gd name="connsiteY6" fmla="*/ 642938 h 2328863"/>
              <a:gd name="connsiteX7" fmla="*/ 3914775 w 5834063"/>
              <a:gd name="connsiteY7" fmla="*/ 776288 h 2328863"/>
              <a:gd name="connsiteX8" fmla="*/ 3781425 w 5834063"/>
              <a:gd name="connsiteY8" fmla="*/ 909638 h 2328863"/>
              <a:gd name="connsiteX9" fmla="*/ 3681413 w 5834063"/>
              <a:gd name="connsiteY9" fmla="*/ 1081088 h 2328863"/>
              <a:gd name="connsiteX10" fmla="*/ 3486150 w 5834063"/>
              <a:gd name="connsiteY10" fmla="*/ 1457325 h 2328863"/>
              <a:gd name="connsiteX11" fmla="*/ 3324225 w 5834063"/>
              <a:gd name="connsiteY11" fmla="*/ 1700213 h 2328863"/>
              <a:gd name="connsiteX12" fmla="*/ 3076575 w 5834063"/>
              <a:gd name="connsiteY12" fmla="*/ 1938338 h 2328863"/>
              <a:gd name="connsiteX13" fmla="*/ 2776538 w 5834063"/>
              <a:gd name="connsiteY13" fmla="*/ 2128838 h 2328863"/>
              <a:gd name="connsiteX14" fmla="*/ 2419350 w 5834063"/>
              <a:gd name="connsiteY14" fmla="*/ 2243138 h 2328863"/>
              <a:gd name="connsiteX15" fmla="*/ 2090738 w 5834063"/>
              <a:gd name="connsiteY15" fmla="*/ 2328863 h 2328863"/>
              <a:gd name="connsiteX16" fmla="*/ 1833562 w 5834063"/>
              <a:gd name="connsiteY16" fmla="*/ 2243138 h 2328863"/>
              <a:gd name="connsiteX17" fmla="*/ 1704975 w 5834063"/>
              <a:gd name="connsiteY17" fmla="*/ 2195513 h 2328863"/>
              <a:gd name="connsiteX18" fmla="*/ 1609726 w 5834063"/>
              <a:gd name="connsiteY18" fmla="*/ 2100263 h 2328863"/>
              <a:gd name="connsiteX19" fmla="*/ 1485900 w 5834063"/>
              <a:gd name="connsiteY19" fmla="*/ 2009775 h 2328863"/>
              <a:gd name="connsiteX20" fmla="*/ 1352551 w 5834063"/>
              <a:gd name="connsiteY20" fmla="*/ 2071688 h 2328863"/>
              <a:gd name="connsiteX21" fmla="*/ 1223963 w 5834063"/>
              <a:gd name="connsiteY21" fmla="*/ 2205038 h 2328863"/>
              <a:gd name="connsiteX22" fmla="*/ 1085851 w 5834063"/>
              <a:gd name="connsiteY22" fmla="*/ 2247900 h 2328863"/>
              <a:gd name="connsiteX23" fmla="*/ 928688 w 5834063"/>
              <a:gd name="connsiteY23" fmla="*/ 2162176 h 2328863"/>
              <a:gd name="connsiteX24" fmla="*/ 804863 w 5834063"/>
              <a:gd name="connsiteY24" fmla="*/ 2076450 h 2328863"/>
              <a:gd name="connsiteX25" fmla="*/ 714375 w 5834063"/>
              <a:gd name="connsiteY25" fmla="*/ 1952625 h 2328863"/>
              <a:gd name="connsiteX26" fmla="*/ 604838 w 5834063"/>
              <a:gd name="connsiteY26" fmla="*/ 1709738 h 2328863"/>
              <a:gd name="connsiteX27" fmla="*/ 414338 w 5834063"/>
              <a:gd name="connsiteY27" fmla="*/ 1643063 h 2328863"/>
              <a:gd name="connsiteX28" fmla="*/ 238125 w 5834063"/>
              <a:gd name="connsiteY28" fmla="*/ 1609725 h 2328863"/>
              <a:gd name="connsiteX29" fmla="*/ 147638 w 5834063"/>
              <a:gd name="connsiteY29" fmla="*/ 1662113 h 2328863"/>
              <a:gd name="connsiteX30" fmla="*/ 223838 w 5834063"/>
              <a:gd name="connsiteY30" fmla="*/ 1819276 h 2328863"/>
              <a:gd name="connsiteX31" fmla="*/ 195263 w 5834063"/>
              <a:gd name="connsiteY31" fmla="*/ 1952625 h 2328863"/>
              <a:gd name="connsiteX32" fmla="*/ 57150 w 5834063"/>
              <a:gd name="connsiteY32" fmla="*/ 2147888 h 2328863"/>
              <a:gd name="connsiteX33" fmla="*/ 0 w 5834063"/>
              <a:gd name="connsiteY33" fmla="*/ 2290763 h 2328863"/>
              <a:gd name="connsiteX0" fmla="*/ 5834063 w 5834063"/>
              <a:gd name="connsiteY0" fmla="*/ 0 h 2328863"/>
              <a:gd name="connsiteX1" fmla="*/ 5534025 w 5834063"/>
              <a:gd name="connsiteY1" fmla="*/ 52388 h 2328863"/>
              <a:gd name="connsiteX2" fmla="*/ 5291138 w 5834063"/>
              <a:gd name="connsiteY2" fmla="*/ 185738 h 2328863"/>
              <a:gd name="connsiteX3" fmla="*/ 5038725 w 5834063"/>
              <a:gd name="connsiteY3" fmla="*/ 361950 h 2328863"/>
              <a:gd name="connsiteX4" fmla="*/ 4824413 w 5834063"/>
              <a:gd name="connsiteY4" fmla="*/ 485775 h 2328863"/>
              <a:gd name="connsiteX5" fmla="*/ 4533900 w 5834063"/>
              <a:gd name="connsiteY5" fmla="*/ 557213 h 2328863"/>
              <a:gd name="connsiteX6" fmla="*/ 4205288 w 5834063"/>
              <a:gd name="connsiteY6" fmla="*/ 642938 h 2328863"/>
              <a:gd name="connsiteX7" fmla="*/ 3914775 w 5834063"/>
              <a:gd name="connsiteY7" fmla="*/ 776288 h 2328863"/>
              <a:gd name="connsiteX8" fmla="*/ 3781425 w 5834063"/>
              <a:gd name="connsiteY8" fmla="*/ 909638 h 2328863"/>
              <a:gd name="connsiteX9" fmla="*/ 3681413 w 5834063"/>
              <a:gd name="connsiteY9" fmla="*/ 1081088 h 2328863"/>
              <a:gd name="connsiteX10" fmla="*/ 3486150 w 5834063"/>
              <a:gd name="connsiteY10" fmla="*/ 1457325 h 2328863"/>
              <a:gd name="connsiteX11" fmla="*/ 3324225 w 5834063"/>
              <a:gd name="connsiteY11" fmla="*/ 1700213 h 2328863"/>
              <a:gd name="connsiteX12" fmla="*/ 3076575 w 5834063"/>
              <a:gd name="connsiteY12" fmla="*/ 1938338 h 2328863"/>
              <a:gd name="connsiteX13" fmla="*/ 2776538 w 5834063"/>
              <a:gd name="connsiteY13" fmla="*/ 2128838 h 2328863"/>
              <a:gd name="connsiteX14" fmla="*/ 2419350 w 5834063"/>
              <a:gd name="connsiteY14" fmla="*/ 2243138 h 2328863"/>
              <a:gd name="connsiteX15" fmla="*/ 2090738 w 5834063"/>
              <a:gd name="connsiteY15" fmla="*/ 2328863 h 2328863"/>
              <a:gd name="connsiteX16" fmla="*/ 1833562 w 5834063"/>
              <a:gd name="connsiteY16" fmla="*/ 2243138 h 2328863"/>
              <a:gd name="connsiteX17" fmla="*/ 1719262 w 5834063"/>
              <a:gd name="connsiteY17" fmla="*/ 2190750 h 2328863"/>
              <a:gd name="connsiteX18" fmla="*/ 1609726 w 5834063"/>
              <a:gd name="connsiteY18" fmla="*/ 2100263 h 2328863"/>
              <a:gd name="connsiteX19" fmla="*/ 1485900 w 5834063"/>
              <a:gd name="connsiteY19" fmla="*/ 2009775 h 2328863"/>
              <a:gd name="connsiteX20" fmla="*/ 1352551 w 5834063"/>
              <a:gd name="connsiteY20" fmla="*/ 2071688 h 2328863"/>
              <a:gd name="connsiteX21" fmla="*/ 1223963 w 5834063"/>
              <a:gd name="connsiteY21" fmla="*/ 2205038 h 2328863"/>
              <a:gd name="connsiteX22" fmla="*/ 1085851 w 5834063"/>
              <a:gd name="connsiteY22" fmla="*/ 2247900 h 2328863"/>
              <a:gd name="connsiteX23" fmla="*/ 928688 w 5834063"/>
              <a:gd name="connsiteY23" fmla="*/ 2162176 h 2328863"/>
              <a:gd name="connsiteX24" fmla="*/ 804863 w 5834063"/>
              <a:gd name="connsiteY24" fmla="*/ 2076450 h 2328863"/>
              <a:gd name="connsiteX25" fmla="*/ 714375 w 5834063"/>
              <a:gd name="connsiteY25" fmla="*/ 1952625 h 2328863"/>
              <a:gd name="connsiteX26" fmla="*/ 604838 w 5834063"/>
              <a:gd name="connsiteY26" fmla="*/ 1709738 h 2328863"/>
              <a:gd name="connsiteX27" fmla="*/ 414338 w 5834063"/>
              <a:gd name="connsiteY27" fmla="*/ 1643063 h 2328863"/>
              <a:gd name="connsiteX28" fmla="*/ 238125 w 5834063"/>
              <a:gd name="connsiteY28" fmla="*/ 1609725 h 2328863"/>
              <a:gd name="connsiteX29" fmla="*/ 147638 w 5834063"/>
              <a:gd name="connsiteY29" fmla="*/ 1662113 h 2328863"/>
              <a:gd name="connsiteX30" fmla="*/ 223838 w 5834063"/>
              <a:gd name="connsiteY30" fmla="*/ 1819276 h 2328863"/>
              <a:gd name="connsiteX31" fmla="*/ 195263 w 5834063"/>
              <a:gd name="connsiteY31" fmla="*/ 1952625 h 2328863"/>
              <a:gd name="connsiteX32" fmla="*/ 57150 w 5834063"/>
              <a:gd name="connsiteY32" fmla="*/ 2147888 h 2328863"/>
              <a:gd name="connsiteX33" fmla="*/ 0 w 5834063"/>
              <a:gd name="connsiteY33" fmla="*/ 2290763 h 2328863"/>
              <a:gd name="connsiteX0" fmla="*/ 5834063 w 5834063"/>
              <a:gd name="connsiteY0" fmla="*/ 0 h 2328863"/>
              <a:gd name="connsiteX1" fmla="*/ 5534025 w 5834063"/>
              <a:gd name="connsiteY1" fmla="*/ 52388 h 2328863"/>
              <a:gd name="connsiteX2" fmla="*/ 5291138 w 5834063"/>
              <a:gd name="connsiteY2" fmla="*/ 185738 h 2328863"/>
              <a:gd name="connsiteX3" fmla="*/ 5038725 w 5834063"/>
              <a:gd name="connsiteY3" fmla="*/ 361950 h 2328863"/>
              <a:gd name="connsiteX4" fmla="*/ 4824413 w 5834063"/>
              <a:gd name="connsiteY4" fmla="*/ 485775 h 2328863"/>
              <a:gd name="connsiteX5" fmla="*/ 4533900 w 5834063"/>
              <a:gd name="connsiteY5" fmla="*/ 557213 h 2328863"/>
              <a:gd name="connsiteX6" fmla="*/ 4205288 w 5834063"/>
              <a:gd name="connsiteY6" fmla="*/ 642938 h 2328863"/>
              <a:gd name="connsiteX7" fmla="*/ 3914775 w 5834063"/>
              <a:gd name="connsiteY7" fmla="*/ 776288 h 2328863"/>
              <a:gd name="connsiteX8" fmla="*/ 3781425 w 5834063"/>
              <a:gd name="connsiteY8" fmla="*/ 909638 h 2328863"/>
              <a:gd name="connsiteX9" fmla="*/ 3681413 w 5834063"/>
              <a:gd name="connsiteY9" fmla="*/ 1081088 h 2328863"/>
              <a:gd name="connsiteX10" fmla="*/ 3486150 w 5834063"/>
              <a:gd name="connsiteY10" fmla="*/ 1457325 h 2328863"/>
              <a:gd name="connsiteX11" fmla="*/ 3324225 w 5834063"/>
              <a:gd name="connsiteY11" fmla="*/ 1700213 h 2328863"/>
              <a:gd name="connsiteX12" fmla="*/ 3076575 w 5834063"/>
              <a:gd name="connsiteY12" fmla="*/ 1938338 h 2328863"/>
              <a:gd name="connsiteX13" fmla="*/ 2776538 w 5834063"/>
              <a:gd name="connsiteY13" fmla="*/ 2128838 h 2328863"/>
              <a:gd name="connsiteX14" fmla="*/ 2419350 w 5834063"/>
              <a:gd name="connsiteY14" fmla="*/ 2243138 h 2328863"/>
              <a:gd name="connsiteX15" fmla="*/ 2090738 w 5834063"/>
              <a:gd name="connsiteY15" fmla="*/ 2328863 h 2328863"/>
              <a:gd name="connsiteX16" fmla="*/ 1833562 w 5834063"/>
              <a:gd name="connsiteY16" fmla="*/ 2243138 h 2328863"/>
              <a:gd name="connsiteX17" fmla="*/ 1719262 w 5834063"/>
              <a:gd name="connsiteY17" fmla="*/ 2190750 h 2328863"/>
              <a:gd name="connsiteX18" fmla="*/ 1609726 w 5834063"/>
              <a:gd name="connsiteY18" fmla="*/ 2100263 h 2328863"/>
              <a:gd name="connsiteX19" fmla="*/ 1485900 w 5834063"/>
              <a:gd name="connsiteY19" fmla="*/ 2009775 h 2328863"/>
              <a:gd name="connsiteX20" fmla="*/ 1352551 w 5834063"/>
              <a:gd name="connsiteY20" fmla="*/ 2071688 h 2328863"/>
              <a:gd name="connsiteX21" fmla="*/ 1223963 w 5834063"/>
              <a:gd name="connsiteY21" fmla="*/ 2205038 h 2328863"/>
              <a:gd name="connsiteX22" fmla="*/ 1085851 w 5834063"/>
              <a:gd name="connsiteY22" fmla="*/ 2247900 h 2328863"/>
              <a:gd name="connsiteX23" fmla="*/ 928688 w 5834063"/>
              <a:gd name="connsiteY23" fmla="*/ 2162176 h 2328863"/>
              <a:gd name="connsiteX24" fmla="*/ 804863 w 5834063"/>
              <a:gd name="connsiteY24" fmla="*/ 2076450 h 2328863"/>
              <a:gd name="connsiteX25" fmla="*/ 714375 w 5834063"/>
              <a:gd name="connsiteY25" fmla="*/ 1952625 h 2328863"/>
              <a:gd name="connsiteX26" fmla="*/ 604838 w 5834063"/>
              <a:gd name="connsiteY26" fmla="*/ 1709738 h 2328863"/>
              <a:gd name="connsiteX27" fmla="*/ 414338 w 5834063"/>
              <a:gd name="connsiteY27" fmla="*/ 1643063 h 2328863"/>
              <a:gd name="connsiteX28" fmla="*/ 238125 w 5834063"/>
              <a:gd name="connsiteY28" fmla="*/ 1609725 h 2328863"/>
              <a:gd name="connsiteX29" fmla="*/ 147638 w 5834063"/>
              <a:gd name="connsiteY29" fmla="*/ 1662113 h 2328863"/>
              <a:gd name="connsiteX30" fmla="*/ 223838 w 5834063"/>
              <a:gd name="connsiteY30" fmla="*/ 1819276 h 2328863"/>
              <a:gd name="connsiteX31" fmla="*/ 195263 w 5834063"/>
              <a:gd name="connsiteY31" fmla="*/ 1952625 h 2328863"/>
              <a:gd name="connsiteX32" fmla="*/ 57150 w 5834063"/>
              <a:gd name="connsiteY32" fmla="*/ 2147888 h 2328863"/>
              <a:gd name="connsiteX33" fmla="*/ 0 w 5834063"/>
              <a:gd name="connsiteY33" fmla="*/ 2290763 h 2328863"/>
              <a:gd name="connsiteX0" fmla="*/ 5834063 w 5834063"/>
              <a:gd name="connsiteY0" fmla="*/ 0 h 2328863"/>
              <a:gd name="connsiteX1" fmla="*/ 5534025 w 5834063"/>
              <a:gd name="connsiteY1" fmla="*/ 52388 h 2328863"/>
              <a:gd name="connsiteX2" fmla="*/ 5291138 w 5834063"/>
              <a:gd name="connsiteY2" fmla="*/ 185738 h 2328863"/>
              <a:gd name="connsiteX3" fmla="*/ 5038725 w 5834063"/>
              <a:gd name="connsiteY3" fmla="*/ 361950 h 2328863"/>
              <a:gd name="connsiteX4" fmla="*/ 4824413 w 5834063"/>
              <a:gd name="connsiteY4" fmla="*/ 485775 h 2328863"/>
              <a:gd name="connsiteX5" fmla="*/ 4533900 w 5834063"/>
              <a:gd name="connsiteY5" fmla="*/ 557213 h 2328863"/>
              <a:gd name="connsiteX6" fmla="*/ 4205288 w 5834063"/>
              <a:gd name="connsiteY6" fmla="*/ 642938 h 2328863"/>
              <a:gd name="connsiteX7" fmla="*/ 3914775 w 5834063"/>
              <a:gd name="connsiteY7" fmla="*/ 776288 h 2328863"/>
              <a:gd name="connsiteX8" fmla="*/ 3781425 w 5834063"/>
              <a:gd name="connsiteY8" fmla="*/ 909638 h 2328863"/>
              <a:gd name="connsiteX9" fmla="*/ 3681413 w 5834063"/>
              <a:gd name="connsiteY9" fmla="*/ 1081088 h 2328863"/>
              <a:gd name="connsiteX10" fmla="*/ 3486150 w 5834063"/>
              <a:gd name="connsiteY10" fmla="*/ 1457325 h 2328863"/>
              <a:gd name="connsiteX11" fmla="*/ 3324225 w 5834063"/>
              <a:gd name="connsiteY11" fmla="*/ 1700213 h 2328863"/>
              <a:gd name="connsiteX12" fmla="*/ 3076575 w 5834063"/>
              <a:gd name="connsiteY12" fmla="*/ 1938338 h 2328863"/>
              <a:gd name="connsiteX13" fmla="*/ 2776538 w 5834063"/>
              <a:gd name="connsiteY13" fmla="*/ 2128838 h 2328863"/>
              <a:gd name="connsiteX14" fmla="*/ 2419350 w 5834063"/>
              <a:gd name="connsiteY14" fmla="*/ 2243138 h 2328863"/>
              <a:gd name="connsiteX15" fmla="*/ 2090738 w 5834063"/>
              <a:gd name="connsiteY15" fmla="*/ 2328863 h 2328863"/>
              <a:gd name="connsiteX16" fmla="*/ 1833562 w 5834063"/>
              <a:gd name="connsiteY16" fmla="*/ 2243138 h 2328863"/>
              <a:gd name="connsiteX17" fmla="*/ 1719262 w 5834063"/>
              <a:gd name="connsiteY17" fmla="*/ 2190750 h 2328863"/>
              <a:gd name="connsiteX18" fmla="*/ 1600201 w 5834063"/>
              <a:gd name="connsiteY18" fmla="*/ 2114550 h 2328863"/>
              <a:gd name="connsiteX19" fmla="*/ 1485900 w 5834063"/>
              <a:gd name="connsiteY19" fmla="*/ 2009775 h 2328863"/>
              <a:gd name="connsiteX20" fmla="*/ 1352551 w 5834063"/>
              <a:gd name="connsiteY20" fmla="*/ 2071688 h 2328863"/>
              <a:gd name="connsiteX21" fmla="*/ 1223963 w 5834063"/>
              <a:gd name="connsiteY21" fmla="*/ 2205038 h 2328863"/>
              <a:gd name="connsiteX22" fmla="*/ 1085851 w 5834063"/>
              <a:gd name="connsiteY22" fmla="*/ 2247900 h 2328863"/>
              <a:gd name="connsiteX23" fmla="*/ 928688 w 5834063"/>
              <a:gd name="connsiteY23" fmla="*/ 2162176 h 2328863"/>
              <a:gd name="connsiteX24" fmla="*/ 804863 w 5834063"/>
              <a:gd name="connsiteY24" fmla="*/ 2076450 h 2328863"/>
              <a:gd name="connsiteX25" fmla="*/ 714375 w 5834063"/>
              <a:gd name="connsiteY25" fmla="*/ 1952625 h 2328863"/>
              <a:gd name="connsiteX26" fmla="*/ 604838 w 5834063"/>
              <a:gd name="connsiteY26" fmla="*/ 1709738 h 2328863"/>
              <a:gd name="connsiteX27" fmla="*/ 414338 w 5834063"/>
              <a:gd name="connsiteY27" fmla="*/ 1643063 h 2328863"/>
              <a:gd name="connsiteX28" fmla="*/ 238125 w 5834063"/>
              <a:gd name="connsiteY28" fmla="*/ 1609725 h 2328863"/>
              <a:gd name="connsiteX29" fmla="*/ 147638 w 5834063"/>
              <a:gd name="connsiteY29" fmla="*/ 1662113 h 2328863"/>
              <a:gd name="connsiteX30" fmla="*/ 223838 w 5834063"/>
              <a:gd name="connsiteY30" fmla="*/ 1819276 h 2328863"/>
              <a:gd name="connsiteX31" fmla="*/ 195263 w 5834063"/>
              <a:gd name="connsiteY31" fmla="*/ 1952625 h 2328863"/>
              <a:gd name="connsiteX32" fmla="*/ 57150 w 5834063"/>
              <a:gd name="connsiteY32" fmla="*/ 2147888 h 2328863"/>
              <a:gd name="connsiteX33" fmla="*/ 0 w 5834063"/>
              <a:gd name="connsiteY33" fmla="*/ 2290763 h 2328863"/>
              <a:gd name="connsiteX0" fmla="*/ 5834063 w 5834063"/>
              <a:gd name="connsiteY0" fmla="*/ 0 h 2353452"/>
              <a:gd name="connsiteX1" fmla="*/ 5534025 w 5834063"/>
              <a:gd name="connsiteY1" fmla="*/ 52388 h 2353452"/>
              <a:gd name="connsiteX2" fmla="*/ 5291138 w 5834063"/>
              <a:gd name="connsiteY2" fmla="*/ 185738 h 2353452"/>
              <a:gd name="connsiteX3" fmla="*/ 5038725 w 5834063"/>
              <a:gd name="connsiteY3" fmla="*/ 361950 h 2353452"/>
              <a:gd name="connsiteX4" fmla="*/ 4824413 w 5834063"/>
              <a:gd name="connsiteY4" fmla="*/ 485775 h 2353452"/>
              <a:gd name="connsiteX5" fmla="*/ 4533900 w 5834063"/>
              <a:gd name="connsiteY5" fmla="*/ 557213 h 2353452"/>
              <a:gd name="connsiteX6" fmla="*/ 4205288 w 5834063"/>
              <a:gd name="connsiteY6" fmla="*/ 642938 h 2353452"/>
              <a:gd name="connsiteX7" fmla="*/ 3914775 w 5834063"/>
              <a:gd name="connsiteY7" fmla="*/ 776288 h 2353452"/>
              <a:gd name="connsiteX8" fmla="*/ 3781425 w 5834063"/>
              <a:gd name="connsiteY8" fmla="*/ 909638 h 2353452"/>
              <a:gd name="connsiteX9" fmla="*/ 3681413 w 5834063"/>
              <a:gd name="connsiteY9" fmla="*/ 1081088 h 2353452"/>
              <a:gd name="connsiteX10" fmla="*/ 3486150 w 5834063"/>
              <a:gd name="connsiteY10" fmla="*/ 1457325 h 2353452"/>
              <a:gd name="connsiteX11" fmla="*/ 3324225 w 5834063"/>
              <a:gd name="connsiteY11" fmla="*/ 1700213 h 2353452"/>
              <a:gd name="connsiteX12" fmla="*/ 3076575 w 5834063"/>
              <a:gd name="connsiteY12" fmla="*/ 1938338 h 2353452"/>
              <a:gd name="connsiteX13" fmla="*/ 2776538 w 5834063"/>
              <a:gd name="connsiteY13" fmla="*/ 2128838 h 2353452"/>
              <a:gd name="connsiteX14" fmla="*/ 2419350 w 5834063"/>
              <a:gd name="connsiteY14" fmla="*/ 2243138 h 2353452"/>
              <a:gd name="connsiteX15" fmla="*/ 2090738 w 5834063"/>
              <a:gd name="connsiteY15" fmla="*/ 2328863 h 2353452"/>
              <a:gd name="connsiteX16" fmla="*/ 1966913 w 5834063"/>
              <a:gd name="connsiteY16" fmla="*/ 2347914 h 2353452"/>
              <a:gd name="connsiteX17" fmla="*/ 1833562 w 5834063"/>
              <a:gd name="connsiteY17" fmla="*/ 2243138 h 2353452"/>
              <a:gd name="connsiteX18" fmla="*/ 1719262 w 5834063"/>
              <a:gd name="connsiteY18" fmla="*/ 2190750 h 2353452"/>
              <a:gd name="connsiteX19" fmla="*/ 1600201 w 5834063"/>
              <a:gd name="connsiteY19" fmla="*/ 2114550 h 2353452"/>
              <a:gd name="connsiteX20" fmla="*/ 1485900 w 5834063"/>
              <a:gd name="connsiteY20" fmla="*/ 2009775 h 2353452"/>
              <a:gd name="connsiteX21" fmla="*/ 1352551 w 5834063"/>
              <a:gd name="connsiteY21" fmla="*/ 2071688 h 2353452"/>
              <a:gd name="connsiteX22" fmla="*/ 1223963 w 5834063"/>
              <a:gd name="connsiteY22" fmla="*/ 2205038 h 2353452"/>
              <a:gd name="connsiteX23" fmla="*/ 1085851 w 5834063"/>
              <a:gd name="connsiteY23" fmla="*/ 2247900 h 2353452"/>
              <a:gd name="connsiteX24" fmla="*/ 928688 w 5834063"/>
              <a:gd name="connsiteY24" fmla="*/ 2162176 h 2353452"/>
              <a:gd name="connsiteX25" fmla="*/ 804863 w 5834063"/>
              <a:gd name="connsiteY25" fmla="*/ 2076450 h 2353452"/>
              <a:gd name="connsiteX26" fmla="*/ 714375 w 5834063"/>
              <a:gd name="connsiteY26" fmla="*/ 1952625 h 2353452"/>
              <a:gd name="connsiteX27" fmla="*/ 604838 w 5834063"/>
              <a:gd name="connsiteY27" fmla="*/ 1709738 h 2353452"/>
              <a:gd name="connsiteX28" fmla="*/ 414338 w 5834063"/>
              <a:gd name="connsiteY28" fmla="*/ 1643063 h 2353452"/>
              <a:gd name="connsiteX29" fmla="*/ 238125 w 5834063"/>
              <a:gd name="connsiteY29" fmla="*/ 1609725 h 2353452"/>
              <a:gd name="connsiteX30" fmla="*/ 147638 w 5834063"/>
              <a:gd name="connsiteY30" fmla="*/ 1662113 h 2353452"/>
              <a:gd name="connsiteX31" fmla="*/ 223838 w 5834063"/>
              <a:gd name="connsiteY31" fmla="*/ 1819276 h 2353452"/>
              <a:gd name="connsiteX32" fmla="*/ 195263 w 5834063"/>
              <a:gd name="connsiteY32" fmla="*/ 1952625 h 2353452"/>
              <a:gd name="connsiteX33" fmla="*/ 57150 w 5834063"/>
              <a:gd name="connsiteY33" fmla="*/ 2147888 h 2353452"/>
              <a:gd name="connsiteX34" fmla="*/ 0 w 5834063"/>
              <a:gd name="connsiteY34" fmla="*/ 2290763 h 2353452"/>
              <a:gd name="connsiteX0" fmla="*/ 5834063 w 5834063"/>
              <a:gd name="connsiteY0" fmla="*/ 0 h 2353452"/>
              <a:gd name="connsiteX1" fmla="*/ 5534025 w 5834063"/>
              <a:gd name="connsiteY1" fmla="*/ 52388 h 2353452"/>
              <a:gd name="connsiteX2" fmla="*/ 5291138 w 5834063"/>
              <a:gd name="connsiteY2" fmla="*/ 185738 h 2353452"/>
              <a:gd name="connsiteX3" fmla="*/ 5038725 w 5834063"/>
              <a:gd name="connsiteY3" fmla="*/ 361950 h 2353452"/>
              <a:gd name="connsiteX4" fmla="*/ 4824413 w 5834063"/>
              <a:gd name="connsiteY4" fmla="*/ 485775 h 2353452"/>
              <a:gd name="connsiteX5" fmla="*/ 4533900 w 5834063"/>
              <a:gd name="connsiteY5" fmla="*/ 557213 h 2353452"/>
              <a:gd name="connsiteX6" fmla="*/ 4205288 w 5834063"/>
              <a:gd name="connsiteY6" fmla="*/ 642938 h 2353452"/>
              <a:gd name="connsiteX7" fmla="*/ 3914775 w 5834063"/>
              <a:gd name="connsiteY7" fmla="*/ 776288 h 2353452"/>
              <a:gd name="connsiteX8" fmla="*/ 3781425 w 5834063"/>
              <a:gd name="connsiteY8" fmla="*/ 909638 h 2353452"/>
              <a:gd name="connsiteX9" fmla="*/ 3681413 w 5834063"/>
              <a:gd name="connsiteY9" fmla="*/ 1081088 h 2353452"/>
              <a:gd name="connsiteX10" fmla="*/ 3486150 w 5834063"/>
              <a:gd name="connsiteY10" fmla="*/ 1457325 h 2353452"/>
              <a:gd name="connsiteX11" fmla="*/ 3324225 w 5834063"/>
              <a:gd name="connsiteY11" fmla="*/ 1700213 h 2353452"/>
              <a:gd name="connsiteX12" fmla="*/ 3076575 w 5834063"/>
              <a:gd name="connsiteY12" fmla="*/ 1938338 h 2353452"/>
              <a:gd name="connsiteX13" fmla="*/ 2776538 w 5834063"/>
              <a:gd name="connsiteY13" fmla="*/ 2128838 h 2353452"/>
              <a:gd name="connsiteX14" fmla="*/ 2419350 w 5834063"/>
              <a:gd name="connsiteY14" fmla="*/ 2243138 h 2353452"/>
              <a:gd name="connsiteX15" fmla="*/ 2090738 w 5834063"/>
              <a:gd name="connsiteY15" fmla="*/ 2328863 h 2353452"/>
              <a:gd name="connsiteX16" fmla="*/ 1966913 w 5834063"/>
              <a:gd name="connsiteY16" fmla="*/ 2347914 h 2353452"/>
              <a:gd name="connsiteX17" fmla="*/ 1833562 w 5834063"/>
              <a:gd name="connsiteY17" fmla="*/ 2252663 h 2353452"/>
              <a:gd name="connsiteX18" fmla="*/ 1719262 w 5834063"/>
              <a:gd name="connsiteY18" fmla="*/ 2190750 h 2353452"/>
              <a:gd name="connsiteX19" fmla="*/ 1600201 w 5834063"/>
              <a:gd name="connsiteY19" fmla="*/ 2114550 h 2353452"/>
              <a:gd name="connsiteX20" fmla="*/ 1485900 w 5834063"/>
              <a:gd name="connsiteY20" fmla="*/ 2009775 h 2353452"/>
              <a:gd name="connsiteX21" fmla="*/ 1352551 w 5834063"/>
              <a:gd name="connsiteY21" fmla="*/ 2071688 h 2353452"/>
              <a:gd name="connsiteX22" fmla="*/ 1223963 w 5834063"/>
              <a:gd name="connsiteY22" fmla="*/ 2205038 h 2353452"/>
              <a:gd name="connsiteX23" fmla="*/ 1085851 w 5834063"/>
              <a:gd name="connsiteY23" fmla="*/ 2247900 h 2353452"/>
              <a:gd name="connsiteX24" fmla="*/ 928688 w 5834063"/>
              <a:gd name="connsiteY24" fmla="*/ 2162176 h 2353452"/>
              <a:gd name="connsiteX25" fmla="*/ 804863 w 5834063"/>
              <a:gd name="connsiteY25" fmla="*/ 2076450 h 2353452"/>
              <a:gd name="connsiteX26" fmla="*/ 714375 w 5834063"/>
              <a:gd name="connsiteY26" fmla="*/ 1952625 h 2353452"/>
              <a:gd name="connsiteX27" fmla="*/ 604838 w 5834063"/>
              <a:gd name="connsiteY27" fmla="*/ 1709738 h 2353452"/>
              <a:gd name="connsiteX28" fmla="*/ 414338 w 5834063"/>
              <a:gd name="connsiteY28" fmla="*/ 1643063 h 2353452"/>
              <a:gd name="connsiteX29" fmla="*/ 238125 w 5834063"/>
              <a:gd name="connsiteY29" fmla="*/ 1609725 h 2353452"/>
              <a:gd name="connsiteX30" fmla="*/ 147638 w 5834063"/>
              <a:gd name="connsiteY30" fmla="*/ 1662113 h 2353452"/>
              <a:gd name="connsiteX31" fmla="*/ 223838 w 5834063"/>
              <a:gd name="connsiteY31" fmla="*/ 1819276 h 2353452"/>
              <a:gd name="connsiteX32" fmla="*/ 195263 w 5834063"/>
              <a:gd name="connsiteY32" fmla="*/ 1952625 h 2353452"/>
              <a:gd name="connsiteX33" fmla="*/ 57150 w 5834063"/>
              <a:gd name="connsiteY33" fmla="*/ 2147888 h 2353452"/>
              <a:gd name="connsiteX34" fmla="*/ 0 w 5834063"/>
              <a:gd name="connsiteY34" fmla="*/ 2290763 h 2353452"/>
              <a:gd name="connsiteX0" fmla="*/ 5834063 w 5834063"/>
              <a:gd name="connsiteY0" fmla="*/ 0 h 2350796"/>
              <a:gd name="connsiteX1" fmla="*/ 5534025 w 5834063"/>
              <a:gd name="connsiteY1" fmla="*/ 52388 h 2350796"/>
              <a:gd name="connsiteX2" fmla="*/ 5291138 w 5834063"/>
              <a:gd name="connsiteY2" fmla="*/ 185738 h 2350796"/>
              <a:gd name="connsiteX3" fmla="*/ 5038725 w 5834063"/>
              <a:gd name="connsiteY3" fmla="*/ 361950 h 2350796"/>
              <a:gd name="connsiteX4" fmla="*/ 4824413 w 5834063"/>
              <a:gd name="connsiteY4" fmla="*/ 485775 h 2350796"/>
              <a:gd name="connsiteX5" fmla="*/ 4533900 w 5834063"/>
              <a:gd name="connsiteY5" fmla="*/ 557213 h 2350796"/>
              <a:gd name="connsiteX6" fmla="*/ 4205288 w 5834063"/>
              <a:gd name="connsiteY6" fmla="*/ 642938 h 2350796"/>
              <a:gd name="connsiteX7" fmla="*/ 3914775 w 5834063"/>
              <a:gd name="connsiteY7" fmla="*/ 776288 h 2350796"/>
              <a:gd name="connsiteX8" fmla="*/ 3781425 w 5834063"/>
              <a:gd name="connsiteY8" fmla="*/ 909638 h 2350796"/>
              <a:gd name="connsiteX9" fmla="*/ 3681413 w 5834063"/>
              <a:gd name="connsiteY9" fmla="*/ 1081088 h 2350796"/>
              <a:gd name="connsiteX10" fmla="*/ 3486150 w 5834063"/>
              <a:gd name="connsiteY10" fmla="*/ 1457325 h 2350796"/>
              <a:gd name="connsiteX11" fmla="*/ 3324225 w 5834063"/>
              <a:gd name="connsiteY11" fmla="*/ 1700213 h 2350796"/>
              <a:gd name="connsiteX12" fmla="*/ 3076575 w 5834063"/>
              <a:gd name="connsiteY12" fmla="*/ 1938338 h 2350796"/>
              <a:gd name="connsiteX13" fmla="*/ 2776538 w 5834063"/>
              <a:gd name="connsiteY13" fmla="*/ 2128838 h 2350796"/>
              <a:gd name="connsiteX14" fmla="*/ 2419350 w 5834063"/>
              <a:gd name="connsiteY14" fmla="*/ 2243138 h 2350796"/>
              <a:gd name="connsiteX15" fmla="*/ 2090738 w 5834063"/>
              <a:gd name="connsiteY15" fmla="*/ 2328863 h 2350796"/>
              <a:gd name="connsiteX16" fmla="*/ 1966913 w 5834063"/>
              <a:gd name="connsiteY16" fmla="*/ 2347914 h 2350796"/>
              <a:gd name="connsiteX17" fmla="*/ 1900238 w 5834063"/>
              <a:gd name="connsiteY17" fmla="*/ 2343150 h 2350796"/>
              <a:gd name="connsiteX18" fmla="*/ 1833562 w 5834063"/>
              <a:gd name="connsiteY18" fmla="*/ 2252663 h 2350796"/>
              <a:gd name="connsiteX19" fmla="*/ 1719262 w 5834063"/>
              <a:gd name="connsiteY19" fmla="*/ 2190750 h 2350796"/>
              <a:gd name="connsiteX20" fmla="*/ 1600201 w 5834063"/>
              <a:gd name="connsiteY20" fmla="*/ 2114550 h 2350796"/>
              <a:gd name="connsiteX21" fmla="*/ 1485900 w 5834063"/>
              <a:gd name="connsiteY21" fmla="*/ 2009775 h 2350796"/>
              <a:gd name="connsiteX22" fmla="*/ 1352551 w 5834063"/>
              <a:gd name="connsiteY22" fmla="*/ 2071688 h 2350796"/>
              <a:gd name="connsiteX23" fmla="*/ 1223963 w 5834063"/>
              <a:gd name="connsiteY23" fmla="*/ 2205038 h 2350796"/>
              <a:gd name="connsiteX24" fmla="*/ 1085851 w 5834063"/>
              <a:gd name="connsiteY24" fmla="*/ 2247900 h 2350796"/>
              <a:gd name="connsiteX25" fmla="*/ 928688 w 5834063"/>
              <a:gd name="connsiteY25" fmla="*/ 2162176 h 2350796"/>
              <a:gd name="connsiteX26" fmla="*/ 804863 w 5834063"/>
              <a:gd name="connsiteY26" fmla="*/ 2076450 h 2350796"/>
              <a:gd name="connsiteX27" fmla="*/ 714375 w 5834063"/>
              <a:gd name="connsiteY27" fmla="*/ 1952625 h 2350796"/>
              <a:gd name="connsiteX28" fmla="*/ 604838 w 5834063"/>
              <a:gd name="connsiteY28" fmla="*/ 1709738 h 2350796"/>
              <a:gd name="connsiteX29" fmla="*/ 414338 w 5834063"/>
              <a:gd name="connsiteY29" fmla="*/ 1643063 h 2350796"/>
              <a:gd name="connsiteX30" fmla="*/ 238125 w 5834063"/>
              <a:gd name="connsiteY30" fmla="*/ 1609725 h 2350796"/>
              <a:gd name="connsiteX31" fmla="*/ 147638 w 5834063"/>
              <a:gd name="connsiteY31" fmla="*/ 1662113 h 2350796"/>
              <a:gd name="connsiteX32" fmla="*/ 223838 w 5834063"/>
              <a:gd name="connsiteY32" fmla="*/ 1819276 h 2350796"/>
              <a:gd name="connsiteX33" fmla="*/ 195263 w 5834063"/>
              <a:gd name="connsiteY33" fmla="*/ 1952625 h 2350796"/>
              <a:gd name="connsiteX34" fmla="*/ 57150 w 5834063"/>
              <a:gd name="connsiteY34" fmla="*/ 2147888 h 2350796"/>
              <a:gd name="connsiteX35" fmla="*/ 0 w 5834063"/>
              <a:gd name="connsiteY35" fmla="*/ 2290763 h 2350796"/>
              <a:gd name="connsiteX0" fmla="*/ 5834063 w 5834063"/>
              <a:gd name="connsiteY0" fmla="*/ 0 h 2350796"/>
              <a:gd name="connsiteX1" fmla="*/ 5534025 w 5834063"/>
              <a:gd name="connsiteY1" fmla="*/ 52388 h 2350796"/>
              <a:gd name="connsiteX2" fmla="*/ 5291138 w 5834063"/>
              <a:gd name="connsiteY2" fmla="*/ 185738 h 2350796"/>
              <a:gd name="connsiteX3" fmla="*/ 5038725 w 5834063"/>
              <a:gd name="connsiteY3" fmla="*/ 361950 h 2350796"/>
              <a:gd name="connsiteX4" fmla="*/ 4824413 w 5834063"/>
              <a:gd name="connsiteY4" fmla="*/ 485775 h 2350796"/>
              <a:gd name="connsiteX5" fmla="*/ 4533900 w 5834063"/>
              <a:gd name="connsiteY5" fmla="*/ 557213 h 2350796"/>
              <a:gd name="connsiteX6" fmla="*/ 4205288 w 5834063"/>
              <a:gd name="connsiteY6" fmla="*/ 642938 h 2350796"/>
              <a:gd name="connsiteX7" fmla="*/ 3914775 w 5834063"/>
              <a:gd name="connsiteY7" fmla="*/ 776288 h 2350796"/>
              <a:gd name="connsiteX8" fmla="*/ 3781425 w 5834063"/>
              <a:gd name="connsiteY8" fmla="*/ 909638 h 2350796"/>
              <a:gd name="connsiteX9" fmla="*/ 3681413 w 5834063"/>
              <a:gd name="connsiteY9" fmla="*/ 1081088 h 2350796"/>
              <a:gd name="connsiteX10" fmla="*/ 3486150 w 5834063"/>
              <a:gd name="connsiteY10" fmla="*/ 1457325 h 2350796"/>
              <a:gd name="connsiteX11" fmla="*/ 3324225 w 5834063"/>
              <a:gd name="connsiteY11" fmla="*/ 1700213 h 2350796"/>
              <a:gd name="connsiteX12" fmla="*/ 3076575 w 5834063"/>
              <a:gd name="connsiteY12" fmla="*/ 1938338 h 2350796"/>
              <a:gd name="connsiteX13" fmla="*/ 2776538 w 5834063"/>
              <a:gd name="connsiteY13" fmla="*/ 2128838 h 2350796"/>
              <a:gd name="connsiteX14" fmla="*/ 2419350 w 5834063"/>
              <a:gd name="connsiteY14" fmla="*/ 2243138 h 2350796"/>
              <a:gd name="connsiteX15" fmla="*/ 2090738 w 5834063"/>
              <a:gd name="connsiteY15" fmla="*/ 2328863 h 2350796"/>
              <a:gd name="connsiteX16" fmla="*/ 1966913 w 5834063"/>
              <a:gd name="connsiteY16" fmla="*/ 2347914 h 2350796"/>
              <a:gd name="connsiteX17" fmla="*/ 1900238 w 5834063"/>
              <a:gd name="connsiteY17" fmla="*/ 2343150 h 2350796"/>
              <a:gd name="connsiteX18" fmla="*/ 1833562 w 5834063"/>
              <a:gd name="connsiteY18" fmla="*/ 2252663 h 2350796"/>
              <a:gd name="connsiteX19" fmla="*/ 1719262 w 5834063"/>
              <a:gd name="connsiteY19" fmla="*/ 2190750 h 2350796"/>
              <a:gd name="connsiteX20" fmla="*/ 1587501 w 5834063"/>
              <a:gd name="connsiteY20" fmla="*/ 2101850 h 2350796"/>
              <a:gd name="connsiteX21" fmla="*/ 1485900 w 5834063"/>
              <a:gd name="connsiteY21" fmla="*/ 2009775 h 2350796"/>
              <a:gd name="connsiteX22" fmla="*/ 1352551 w 5834063"/>
              <a:gd name="connsiteY22" fmla="*/ 2071688 h 2350796"/>
              <a:gd name="connsiteX23" fmla="*/ 1223963 w 5834063"/>
              <a:gd name="connsiteY23" fmla="*/ 2205038 h 2350796"/>
              <a:gd name="connsiteX24" fmla="*/ 1085851 w 5834063"/>
              <a:gd name="connsiteY24" fmla="*/ 2247900 h 2350796"/>
              <a:gd name="connsiteX25" fmla="*/ 928688 w 5834063"/>
              <a:gd name="connsiteY25" fmla="*/ 2162176 h 2350796"/>
              <a:gd name="connsiteX26" fmla="*/ 804863 w 5834063"/>
              <a:gd name="connsiteY26" fmla="*/ 2076450 h 2350796"/>
              <a:gd name="connsiteX27" fmla="*/ 714375 w 5834063"/>
              <a:gd name="connsiteY27" fmla="*/ 1952625 h 2350796"/>
              <a:gd name="connsiteX28" fmla="*/ 604838 w 5834063"/>
              <a:gd name="connsiteY28" fmla="*/ 1709738 h 2350796"/>
              <a:gd name="connsiteX29" fmla="*/ 414338 w 5834063"/>
              <a:gd name="connsiteY29" fmla="*/ 1643063 h 2350796"/>
              <a:gd name="connsiteX30" fmla="*/ 238125 w 5834063"/>
              <a:gd name="connsiteY30" fmla="*/ 1609725 h 2350796"/>
              <a:gd name="connsiteX31" fmla="*/ 147638 w 5834063"/>
              <a:gd name="connsiteY31" fmla="*/ 1662113 h 2350796"/>
              <a:gd name="connsiteX32" fmla="*/ 223838 w 5834063"/>
              <a:gd name="connsiteY32" fmla="*/ 1819276 h 2350796"/>
              <a:gd name="connsiteX33" fmla="*/ 195263 w 5834063"/>
              <a:gd name="connsiteY33" fmla="*/ 1952625 h 2350796"/>
              <a:gd name="connsiteX34" fmla="*/ 57150 w 5834063"/>
              <a:gd name="connsiteY34" fmla="*/ 2147888 h 2350796"/>
              <a:gd name="connsiteX35" fmla="*/ 0 w 5834063"/>
              <a:gd name="connsiteY35" fmla="*/ 2290763 h 2350796"/>
              <a:gd name="connsiteX0" fmla="*/ 5834063 w 5834063"/>
              <a:gd name="connsiteY0" fmla="*/ 0 h 2350796"/>
              <a:gd name="connsiteX1" fmla="*/ 5534025 w 5834063"/>
              <a:gd name="connsiteY1" fmla="*/ 52388 h 2350796"/>
              <a:gd name="connsiteX2" fmla="*/ 5291138 w 5834063"/>
              <a:gd name="connsiteY2" fmla="*/ 185738 h 2350796"/>
              <a:gd name="connsiteX3" fmla="*/ 5038725 w 5834063"/>
              <a:gd name="connsiteY3" fmla="*/ 361950 h 2350796"/>
              <a:gd name="connsiteX4" fmla="*/ 4824413 w 5834063"/>
              <a:gd name="connsiteY4" fmla="*/ 485775 h 2350796"/>
              <a:gd name="connsiteX5" fmla="*/ 4533900 w 5834063"/>
              <a:gd name="connsiteY5" fmla="*/ 557213 h 2350796"/>
              <a:gd name="connsiteX6" fmla="*/ 4205288 w 5834063"/>
              <a:gd name="connsiteY6" fmla="*/ 642938 h 2350796"/>
              <a:gd name="connsiteX7" fmla="*/ 3914775 w 5834063"/>
              <a:gd name="connsiteY7" fmla="*/ 776288 h 2350796"/>
              <a:gd name="connsiteX8" fmla="*/ 3781425 w 5834063"/>
              <a:gd name="connsiteY8" fmla="*/ 909638 h 2350796"/>
              <a:gd name="connsiteX9" fmla="*/ 3681413 w 5834063"/>
              <a:gd name="connsiteY9" fmla="*/ 1081088 h 2350796"/>
              <a:gd name="connsiteX10" fmla="*/ 3486150 w 5834063"/>
              <a:gd name="connsiteY10" fmla="*/ 1457325 h 2350796"/>
              <a:gd name="connsiteX11" fmla="*/ 3324225 w 5834063"/>
              <a:gd name="connsiteY11" fmla="*/ 1700213 h 2350796"/>
              <a:gd name="connsiteX12" fmla="*/ 3076575 w 5834063"/>
              <a:gd name="connsiteY12" fmla="*/ 1938338 h 2350796"/>
              <a:gd name="connsiteX13" fmla="*/ 2776538 w 5834063"/>
              <a:gd name="connsiteY13" fmla="*/ 2128838 h 2350796"/>
              <a:gd name="connsiteX14" fmla="*/ 2419350 w 5834063"/>
              <a:gd name="connsiteY14" fmla="*/ 2243138 h 2350796"/>
              <a:gd name="connsiteX15" fmla="*/ 2090738 w 5834063"/>
              <a:gd name="connsiteY15" fmla="*/ 2328863 h 2350796"/>
              <a:gd name="connsiteX16" fmla="*/ 1966913 w 5834063"/>
              <a:gd name="connsiteY16" fmla="*/ 2347914 h 2350796"/>
              <a:gd name="connsiteX17" fmla="*/ 1900238 w 5834063"/>
              <a:gd name="connsiteY17" fmla="*/ 2343150 h 2350796"/>
              <a:gd name="connsiteX18" fmla="*/ 1833562 w 5834063"/>
              <a:gd name="connsiteY18" fmla="*/ 2252663 h 2350796"/>
              <a:gd name="connsiteX19" fmla="*/ 1719262 w 5834063"/>
              <a:gd name="connsiteY19" fmla="*/ 2190750 h 2350796"/>
              <a:gd name="connsiteX20" fmla="*/ 1587501 w 5834063"/>
              <a:gd name="connsiteY20" fmla="*/ 2101850 h 2350796"/>
              <a:gd name="connsiteX21" fmla="*/ 1485900 w 5834063"/>
              <a:gd name="connsiteY21" fmla="*/ 2009775 h 2350796"/>
              <a:gd name="connsiteX22" fmla="*/ 1352551 w 5834063"/>
              <a:gd name="connsiteY22" fmla="*/ 2071688 h 2350796"/>
              <a:gd name="connsiteX23" fmla="*/ 1223963 w 5834063"/>
              <a:gd name="connsiteY23" fmla="*/ 2205038 h 2350796"/>
              <a:gd name="connsiteX24" fmla="*/ 1085851 w 5834063"/>
              <a:gd name="connsiteY24" fmla="*/ 2247900 h 2350796"/>
              <a:gd name="connsiteX25" fmla="*/ 928688 w 5834063"/>
              <a:gd name="connsiteY25" fmla="*/ 2162176 h 2350796"/>
              <a:gd name="connsiteX26" fmla="*/ 804863 w 5834063"/>
              <a:gd name="connsiteY26" fmla="*/ 2076450 h 2350796"/>
              <a:gd name="connsiteX27" fmla="*/ 714375 w 5834063"/>
              <a:gd name="connsiteY27" fmla="*/ 1952625 h 2350796"/>
              <a:gd name="connsiteX28" fmla="*/ 604838 w 5834063"/>
              <a:gd name="connsiteY28" fmla="*/ 1709738 h 2350796"/>
              <a:gd name="connsiteX29" fmla="*/ 414338 w 5834063"/>
              <a:gd name="connsiteY29" fmla="*/ 1643063 h 2350796"/>
              <a:gd name="connsiteX30" fmla="*/ 238125 w 5834063"/>
              <a:gd name="connsiteY30" fmla="*/ 1609725 h 2350796"/>
              <a:gd name="connsiteX31" fmla="*/ 147638 w 5834063"/>
              <a:gd name="connsiteY31" fmla="*/ 1662113 h 2350796"/>
              <a:gd name="connsiteX32" fmla="*/ 223838 w 5834063"/>
              <a:gd name="connsiteY32" fmla="*/ 1819276 h 2350796"/>
              <a:gd name="connsiteX33" fmla="*/ 195263 w 5834063"/>
              <a:gd name="connsiteY33" fmla="*/ 1952625 h 2350796"/>
              <a:gd name="connsiteX34" fmla="*/ 57150 w 5834063"/>
              <a:gd name="connsiteY34" fmla="*/ 2147888 h 2350796"/>
              <a:gd name="connsiteX35" fmla="*/ 0 w 5834063"/>
              <a:gd name="connsiteY35" fmla="*/ 2290763 h 2350796"/>
              <a:gd name="connsiteX0" fmla="*/ 5834063 w 5834063"/>
              <a:gd name="connsiteY0" fmla="*/ 0 h 2350796"/>
              <a:gd name="connsiteX1" fmla="*/ 5534025 w 5834063"/>
              <a:gd name="connsiteY1" fmla="*/ 52388 h 2350796"/>
              <a:gd name="connsiteX2" fmla="*/ 5291138 w 5834063"/>
              <a:gd name="connsiteY2" fmla="*/ 185738 h 2350796"/>
              <a:gd name="connsiteX3" fmla="*/ 5038725 w 5834063"/>
              <a:gd name="connsiteY3" fmla="*/ 361950 h 2350796"/>
              <a:gd name="connsiteX4" fmla="*/ 4824413 w 5834063"/>
              <a:gd name="connsiteY4" fmla="*/ 485775 h 2350796"/>
              <a:gd name="connsiteX5" fmla="*/ 4533900 w 5834063"/>
              <a:gd name="connsiteY5" fmla="*/ 557213 h 2350796"/>
              <a:gd name="connsiteX6" fmla="*/ 4205288 w 5834063"/>
              <a:gd name="connsiteY6" fmla="*/ 642938 h 2350796"/>
              <a:gd name="connsiteX7" fmla="*/ 3914775 w 5834063"/>
              <a:gd name="connsiteY7" fmla="*/ 776288 h 2350796"/>
              <a:gd name="connsiteX8" fmla="*/ 3781425 w 5834063"/>
              <a:gd name="connsiteY8" fmla="*/ 909638 h 2350796"/>
              <a:gd name="connsiteX9" fmla="*/ 3681413 w 5834063"/>
              <a:gd name="connsiteY9" fmla="*/ 1081088 h 2350796"/>
              <a:gd name="connsiteX10" fmla="*/ 3486150 w 5834063"/>
              <a:gd name="connsiteY10" fmla="*/ 1457325 h 2350796"/>
              <a:gd name="connsiteX11" fmla="*/ 3324225 w 5834063"/>
              <a:gd name="connsiteY11" fmla="*/ 1700213 h 2350796"/>
              <a:gd name="connsiteX12" fmla="*/ 3076575 w 5834063"/>
              <a:gd name="connsiteY12" fmla="*/ 1938338 h 2350796"/>
              <a:gd name="connsiteX13" fmla="*/ 2776538 w 5834063"/>
              <a:gd name="connsiteY13" fmla="*/ 2128838 h 2350796"/>
              <a:gd name="connsiteX14" fmla="*/ 2419350 w 5834063"/>
              <a:gd name="connsiteY14" fmla="*/ 2243138 h 2350796"/>
              <a:gd name="connsiteX15" fmla="*/ 2090738 w 5834063"/>
              <a:gd name="connsiteY15" fmla="*/ 2328863 h 2350796"/>
              <a:gd name="connsiteX16" fmla="*/ 1966913 w 5834063"/>
              <a:gd name="connsiteY16" fmla="*/ 2347914 h 2350796"/>
              <a:gd name="connsiteX17" fmla="*/ 1900238 w 5834063"/>
              <a:gd name="connsiteY17" fmla="*/ 2343150 h 2350796"/>
              <a:gd name="connsiteX18" fmla="*/ 1839912 w 5834063"/>
              <a:gd name="connsiteY18" fmla="*/ 2265363 h 2350796"/>
              <a:gd name="connsiteX19" fmla="*/ 1719262 w 5834063"/>
              <a:gd name="connsiteY19" fmla="*/ 2190750 h 2350796"/>
              <a:gd name="connsiteX20" fmla="*/ 1587501 w 5834063"/>
              <a:gd name="connsiteY20" fmla="*/ 2101850 h 2350796"/>
              <a:gd name="connsiteX21" fmla="*/ 1485900 w 5834063"/>
              <a:gd name="connsiteY21" fmla="*/ 2009775 h 2350796"/>
              <a:gd name="connsiteX22" fmla="*/ 1352551 w 5834063"/>
              <a:gd name="connsiteY22" fmla="*/ 2071688 h 2350796"/>
              <a:gd name="connsiteX23" fmla="*/ 1223963 w 5834063"/>
              <a:gd name="connsiteY23" fmla="*/ 2205038 h 2350796"/>
              <a:gd name="connsiteX24" fmla="*/ 1085851 w 5834063"/>
              <a:gd name="connsiteY24" fmla="*/ 2247900 h 2350796"/>
              <a:gd name="connsiteX25" fmla="*/ 928688 w 5834063"/>
              <a:gd name="connsiteY25" fmla="*/ 2162176 h 2350796"/>
              <a:gd name="connsiteX26" fmla="*/ 804863 w 5834063"/>
              <a:gd name="connsiteY26" fmla="*/ 2076450 h 2350796"/>
              <a:gd name="connsiteX27" fmla="*/ 714375 w 5834063"/>
              <a:gd name="connsiteY27" fmla="*/ 1952625 h 2350796"/>
              <a:gd name="connsiteX28" fmla="*/ 604838 w 5834063"/>
              <a:gd name="connsiteY28" fmla="*/ 1709738 h 2350796"/>
              <a:gd name="connsiteX29" fmla="*/ 414338 w 5834063"/>
              <a:gd name="connsiteY29" fmla="*/ 1643063 h 2350796"/>
              <a:gd name="connsiteX30" fmla="*/ 238125 w 5834063"/>
              <a:gd name="connsiteY30" fmla="*/ 1609725 h 2350796"/>
              <a:gd name="connsiteX31" fmla="*/ 147638 w 5834063"/>
              <a:gd name="connsiteY31" fmla="*/ 1662113 h 2350796"/>
              <a:gd name="connsiteX32" fmla="*/ 223838 w 5834063"/>
              <a:gd name="connsiteY32" fmla="*/ 1819276 h 2350796"/>
              <a:gd name="connsiteX33" fmla="*/ 195263 w 5834063"/>
              <a:gd name="connsiteY33" fmla="*/ 1952625 h 2350796"/>
              <a:gd name="connsiteX34" fmla="*/ 57150 w 5834063"/>
              <a:gd name="connsiteY34" fmla="*/ 2147888 h 2350796"/>
              <a:gd name="connsiteX35" fmla="*/ 0 w 5834063"/>
              <a:gd name="connsiteY35" fmla="*/ 2290763 h 2350796"/>
              <a:gd name="connsiteX0" fmla="*/ 5834063 w 5834063"/>
              <a:gd name="connsiteY0" fmla="*/ 0 h 2348831"/>
              <a:gd name="connsiteX1" fmla="*/ 5534025 w 5834063"/>
              <a:gd name="connsiteY1" fmla="*/ 52388 h 2348831"/>
              <a:gd name="connsiteX2" fmla="*/ 5291138 w 5834063"/>
              <a:gd name="connsiteY2" fmla="*/ 185738 h 2348831"/>
              <a:gd name="connsiteX3" fmla="*/ 5038725 w 5834063"/>
              <a:gd name="connsiteY3" fmla="*/ 361950 h 2348831"/>
              <a:gd name="connsiteX4" fmla="*/ 4824413 w 5834063"/>
              <a:gd name="connsiteY4" fmla="*/ 485775 h 2348831"/>
              <a:gd name="connsiteX5" fmla="*/ 4533900 w 5834063"/>
              <a:gd name="connsiteY5" fmla="*/ 557213 h 2348831"/>
              <a:gd name="connsiteX6" fmla="*/ 4205288 w 5834063"/>
              <a:gd name="connsiteY6" fmla="*/ 642938 h 2348831"/>
              <a:gd name="connsiteX7" fmla="*/ 3914775 w 5834063"/>
              <a:gd name="connsiteY7" fmla="*/ 776288 h 2348831"/>
              <a:gd name="connsiteX8" fmla="*/ 3781425 w 5834063"/>
              <a:gd name="connsiteY8" fmla="*/ 909638 h 2348831"/>
              <a:gd name="connsiteX9" fmla="*/ 3681413 w 5834063"/>
              <a:gd name="connsiteY9" fmla="*/ 1081088 h 2348831"/>
              <a:gd name="connsiteX10" fmla="*/ 3486150 w 5834063"/>
              <a:gd name="connsiteY10" fmla="*/ 1457325 h 2348831"/>
              <a:gd name="connsiteX11" fmla="*/ 3324225 w 5834063"/>
              <a:gd name="connsiteY11" fmla="*/ 1700213 h 2348831"/>
              <a:gd name="connsiteX12" fmla="*/ 3076575 w 5834063"/>
              <a:gd name="connsiteY12" fmla="*/ 1938338 h 2348831"/>
              <a:gd name="connsiteX13" fmla="*/ 2776538 w 5834063"/>
              <a:gd name="connsiteY13" fmla="*/ 2128838 h 2348831"/>
              <a:gd name="connsiteX14" fmla="*/ 2419350 w 5834063"/>
              <a:gd name="connsiteY14" fmla="*/ 2243138 h 2348831"/>
              <a:gd name="connsiteX15" fmla="*/ 2090738 w 5834063"/>
              <a:gd name="connsiteY15" fmla="*/ 2328863 h 2348831"/>
              <a:gd name="connsiteX16" fmla="*/ 1966913 w 5834063"/>
              <a:gd name="connsiteY16" fmla="*/ 2347914 h 2348831"/>
              <a:gd name="connsiteX17" fmla="*/ 1900238 w 5834063"/>
              <a:gd name="connsiteY17" fmla="*/ 2343150 h 2348831"/>
              <a:gd name="connsiteX18" fmla="*/ 1892300 w 5834063"/>
              <a:gd name="connsiteY18" fmla="*/ 2292350 h 2348831"/>
              <a:gd name="connsiteX19" fmla="*/ 1839912 w 5834063"/>
              <a:gd name="connsiteY19" fmla="*/ 2265363 h 2348831"/>
              <a:gd name="connsiteX20" fmla="*/ 1719262 w 5834063"/>
              <a:gd name="connsiteY20" fmla="*/ 2190750 h 2348831"/>
              <a:gd name="connsiteX21" fmla="*/ 1587501 w 5834063"/>
              <a:gd name="connsiteY21" fmla="*/ 2101850 h 2348831"/>
              <a:gd name="connsiteX22" fmla="*/ 1485900 w 5834063"/>
              <a:gd name="connsiteY22" fmla="*/ 2009775 h 2348831"/>
              <a:gd name="connsiteX23" fmla="*/ 1352551 w 5834063"/>
              <a:gd name="connsiteY23" fmla="*/ 2071688 h 2348831"/>
              <a:gd name="connsiteX24" fmla="*/ 1223963 w 5834063"/>
              <a:gd name="connsiteY24" fmla="*/ 2205038 h 2348831"/>
              <a:gd name="connsiteX25" fmla="*/ 1085851 w 5834063"/>
              <a:gd name="connsiteY25" fmla="*/ 2247900 h 2348831"/>
              <a:gd name="connsiteX26" fmla="*/ 928688 w 5834063"/>
              <a:gd name="connsiteY26" fmla="*/ 2162176 h 2348831"/>
              <a:gd name="connsiteX27" fmla="*/ 804863 w 5834063"/>
              <a:gd name="connsiteY27" fmla="*/ 2076450 h 2348831"/>
              <a:gd name="connsiteX28" fmla="*/ 714375 w 5834063"/>
              <a:gd name="connsiteY28" fmla="*/ 1952625 h 2348831"/>
              <a:gd name="connsiteX29" fmla="*/ 604838 w 5834063"/>
              <a:gd name="connsiteY29" fmla="*/ 1709738 h 2348831"/>
              <a:gd name="connsiteX30" fmla="*/ 414338 w 5834063"/>
              <a:gd name="connsiteY30" fmla="*/ 1643063 h 2348831"/>
              <a:gd name="connsiteX31" fmla="*/ 238125 w 5834063"/>
              <a:gd name="connsiteY31" fmla="*/ 1609725 h 2348831"/>
              <a:gd name="connsiteX32" fmla="*/ 147638 w 5834063"/>
              <a:gd name="connsiteY32" fmla="*/ 1662113 h 2348831"/>
              <a:gd name="connsiteX33" fmla="*/ 223838 w 5834063"/>
              <a:gd name="connsiteY33" fmla="*/ 1819276 h 2348831"/>
              <a:gd name="connsiteX34" fmla="*/ 195263 w 5834063"/>
              <a:gd name="connsiteY34" fmla="*/ 1952625 h 2348831"/>
              <a:gd name="connsiteX35" fmla="*/ 57150 w 5834063"/>
              <a:gd name="connsiteY35" fmla="*/ 2147888 h 2348831"/>
              <a:gd name="connsiteX36" fmla="*/ 0 w 5834063"/>
              <a:gd name="connsiteY36" fmla="*/ 2290763 h 2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34063" h="2348831">
                <a:moveTo>
                  <a:pt x="5834063" y="0"/>
                </a:moveTo>
                <a:cubicBezTo>
                  <a:pt x="5729287" y="10716"/>
                  <a:pt x="5624512" y="21432"/>
                  <a:pt x="5534025" y="52388"/>
                </a:cubicBezTo>
                <a:cubicBezTo>
                  <a:pt x="5443538" y="83344"/>
                  <a:pt x="5373688" y="134144"/>
                  <a:pt x="5291138" y="185738"/>
                </a:cubicBezTo>
                <a:cubicBezTo>
                  <a:pt x="5208588" y="237332"/>
                  <a:pt x="5116512" y="311944"/>
                  <a:pt x="5038725" y="361950"/>
                </a:cubicBezTo>
                <a:cubicBezTo>
                  <a:pt x="4960938" y="411956"/>
                  <a:pt x="4908550" y="453231"/>
                  <a:pt x="4824413" y="485775"/>
                </a:cubicBezTo>
                <a:cubicBezTo>
                  <a:pt x="4740276" y="518319"/>
                  <a:pt x="4533900" y="557213"/>
                  <a:pt x="4533900" y="557213"/>
                </a:cubicBezTo>
                <a:cubicBezTo>
                  <a:pt x="4430712" y="583407"/>
                  <a:pt x="4308475" y="606426"/>
                  <a:pt x="4205288" y="642938"/>
                </a:cubicBezTo>
                <a:cubicBezTo>
                  <a:pt x="4102101" y="679450"/>
                  <a:pt x="3985419" y="731838"/>
                  <a:pt x="3914775" y="776288"/>
                </a:cubicBezTo>
                <a:cubicBezTo>
                  <a:pt x="3844131" y="820738"/>
                  <a:pt x="3820319" y="858838"/>
                  <a:pt x="3781425" y="909638"/>
                </a:cubicBezTo>
                <a:cubicBezTo>
                  <a:pt x="3742531" y="960438"/>
                  <a:pt x="3730625" y="989807"/>
                  <a:pt x="3681413" y="1081088"/>
                </a:cubicBezTo>
                <a:cubicBezTo>
                  <a:pt x="3632200" y="1172369"/>
                  <a:pt x="3545681" y="1354138"/>
                  <a:pt x="3486150" y="1457325"/>
                </a:cubicBezTo>
                <a:cubicBezTo>
                  <a:pt x="3426619" y="1560512"/>
                  <a:pt x="3392487" y="1620044"/>
                  <a:pt x="3324225" y="1700213"/>
                </a:cubicBezTo>
                <a:cubicBezTo>
                  <a:pt x="3255963" y="1780382"/>
                  <a:pt x="3167856" y="1866901"/>
                  <a:pt x="3076575" y="1938338"/>
                </a:cubicBezTo>
                <a:cubicBezTo>
                  <a:pt x="2985294" y="2009775"/>
                  <a:pt x="2886075" y="2078038"/>
                  <a:pt x="2776538" y="2128838"/>
                </a:cubicBezTo>
                <a:cubicBezTo>
                  <a:pt x="2667001" y="2179638"/>
                  <a:pt x="2533650" y="2209801"/>
                  <a:pt x="2419350" y="2243138"/>
                </a:cubicBezTo>
                <a:cubicBezTo>
                  <a:pt x="2305050" y="2276476"/>
                  <a:pt x="2166144" y="2311400"/>
                  <a:pt x="2090738" y="2328863"/>
                </a:cubicBezTo>
                <a:cubicBezTo>
                  <a:pt x="2015332" y="2346326"/>
                  <a:pt x="1997076" y="2351089"/>
                  <a:pt x="1966913" y="2347914"/>
                </a:cubicBezTo>
                <a:cubicBezTo>
                  <a:pt x="1936750" y="2344739"/>
                  <a:pt x="1914261" y="2349236"/>
                  <a:pt x="1900238" y="2343150"/>
                </a:cubicBezTo>
                <a:cubicBezTo>
                  <a:pt x="1886215" y="2337064"/>
                  <a:pt x="1902354" y="2305315"/>
                  <a:pt x="1892300" y="2292350"/>
                </a:cubicBezTo>
                <a:cubicBezTo>
                  <a:pt x="1882246" y="2279386"/>
                  <a:pt x="1868752" y="2282296"/>
                  <a:pt x="1839912" y="2265363"/>
                </a:cubicBezTo>
                <a:cubicBezTo>
                  <a:pt x="1811072" y="2248430"/>
                  <a:pt x="1770856" y="2227263"/>
                  <a:pt x="1719262" y="2190750"/>
                </a:cubicBezTo>
                <a:cubicBezTo>
                  <a:pt x="1666080" y="2151063"/>
                  <a:pt x="1639888" y="2134393"/>
                  <a:pt x="1587501" y="2101850"/>
                </a:cubicBezTo>
                <a:cubicBezTo>
                  <a:pt x="1520826" y="2045494"/>
                  <a:pt x="1522412" y="2024856"/>
                  <a:pt x="1485900" y="2009775"/>
                </a:cubicBezTo>
                <a:cubicBezTo>
                  <a:pt x="1449388" y="1994694"/>
                  <a:pt x="1396207" y="2039144"/>
                  <a:pt x="1352551" y="2071688"/>
                </a:cubicBezTo>
                <a:cubicBezTo>
                  <a:pt x="1308895" y="2104232"/>
                  <a:pt x="1266826" y="2141538"/>
                  <a:pt x="1223963" y="2205038"/>
                </a:cubicBezTo>
                <a:cubicBezTo>
                  <a:pt x="1157288" y="2254251"/>
                  <a:pt x="1135063" y="2255044"/>
                  <a:pt x="1085851" y="2247900"/>
                </a:cubicBezTo>
                <a:cubicBezTo>
                  <a:pt x="1036639" y="2240756"/>
                  <a:pt x="975519" y="2190751"/>
                  <a:pt x="928688" y="2162176"/>
                </a:cubicBezTo>
                <a:cubicBezTo>
                  <a:pt x="881857" y="2133601"/>
                  <a:pt x="840582" y="2111375"/>
                  <a:pt x="804863" y="2076450"/>
                </a:cubicBezTo>
                <a:cubicBezTo>
                  <a:pt x="769144" y="2041525"/>
                  <a:pt x="747713" y="2013744"/>
                  <a:pt x="714375" y="1952625"/>
                </a:cubicBezTo>
                <a:cubicBezTo>
                  <a:pt x="681038" y="1891506"/>
                  <a:pt x="631825" y="1761332"/>
                  <a:pt x="604838" y="1709738"/>
                </a:cubicBezTo>
                <a:cubicBezTo>
                  <a:pt x="577851" y="1658144"/>
                  <a:pt x="492126" y="1658145"/>
                  <a:pt x="414338" y="1643063"/>
                </a:cubicBezTo>
                <a:cubicBezTo>
                  <a:pt x="369888" y="1613694"/>
                  <a:pt x="289719" y="1610519"/>
                  <a:pt x="238125" y="1609725"/>
                </a:cubicBezTo>
                <a:cubicBezTo>
                  <a:pt x="205581" y="1599406"/>
                  <a:pt x="150019" y="1627188"/>
                  <a:pt x="147638" y="1662113"/>
                </a:cubicBezTo>
                <a:cubicBezTo>
                  <a:pt x="145257" y="1697038"/>
                  <a:pt x="215901" y="1770857"/>
                  <a:pt x="223838" y="1819276"/>
                </a:cubicBezTo>
                <a:cubicBezTo>
                  <a:pt x="231775" y="1867695"/>
                  <a:pt x="226219" y="1926431"/>
                  <a:pt x="195263" y="1952625"/>
                </a:cubicBezTo>
                <a:cubicBezTo>
                  <a:pt x="164307" y="1978819"/>
                  <a:pt x="93663" y="2097882"/>
                  <a:pt x="57150" y="2147888"/>
                </a:cubicBezTo>
                <a:cubicBezTo>
                  <a:pt x="16669" y="2197894"/>
                  <a:pt x="8334" y="2270522"/>
                  <a:pt x="0" y="2290763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31" name="1030 Forma libre"/>
          <p:cNvSpPr/>
          <p:nvPr/>
        </p:nvSpPr>
        <p:spPr>
          <a:xfrm>
            <a:off x="6543675" y="2686050"/>
            <a:ext cx="1116814" cy="104918"/>
          </a:xfrm>
          <a:custGeom>
            <a:avLst/>
            <a:gdLst>
              <a:gd name="connsiteX0" fmla="*/ 0 w 1116814"/>
              <a:gd name="connsiteY0" fmla="*/ 52388 h 104918"/>
              <a:gd name="connsiteX1" fmla="*/ 85725 w 1116814"/>
              <a:gd name="connsiteY1" fmla="*/ 0 h 104918"/>
              <a:gd name="connsiteX2" fmla="*/ 219075 w 1116814"/>
              <a:gd name="connsiteY2" fmla="*/ 19050 h 104918"/>
              <a:gd name="connsiteX3" fmla="*/ 385763 w 1116814"/>
              <a:gd name="connsiteY3" fmla="*/ 47625 h 104918"/>
              <a:gd name="connsiteX4" fmla="*/ 600075 w 1116814"/>
              <a:gd name="connsiteY4" fmla="*/ 47625 h 104918"/>
              <a:gd name="connsiteX5" fmla="*/ 809625 w 1116814"/>
              <a:gd name="connsiteY5" fmla="*/ 52388 h 104918"/>
              <a:gd name="connsiteX6" fmla="*/ 981075 w 1116814"/>
              <a:gd name="connsiteY6" fmla="*/ 85725 h 104918"/>
              <a:gd name="connsiteX7" fmla="*/ 1104900 w 1116814"/>
              <a:gd name="connsiteY7" fmla="*/ 104775 h 104918"/>
              <a:gd name="connsiteX8" fmla="*/ 1104900 w 1116814"/>
              <a:gd name="connsiteY8" fmla="*/ 76200 h 10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814" h="104918">
                <a:moveTo>
                  <a:pt x="0" y="52388"/>
                </a:moveTo>
                <a:cubicBezTo>
                  <a:pt x="24606" y="28972"/>
                  <a:pt x="49213" y="5556"/>
                  <a:pt x="85725" y="0"/>
                </a:cubicBezTo>
                <a:lnTo>
                  <a:pt x="219075" y="19050"/>
                </a:lnTo>
                <a:cubicBezTo>
                  <a:pt x="269081" y="26987"/>
                  <a:pt x="322263" y="42863"/>
                  <a:pt x="385763" y="47625"/>
                </a:cubicBezTo>
                <a:cubicBezTo>
                  <a:pt x="449263" y="52387"/>
                  <a:pt x="529431" y="46831"/>
                  <a:pt x="600075" y="47625"/>
                </a:cubicBezTo>
                <a:cubicBezTo>
                  <a:pt x="670719" y="48419"/>
                  <a:pt x="746125" y="46038"/>
                  <a:pt x="809625" y="52388"/>
                </a:cubicBezTo>
                <a:cubicBezTo>
                  <a:pt x="873125" y="58738"/>
                  <a:pt x="931863" y="76994"/>
                  <a:pt x="981075" y="85725"/>
                </a:cubicBezTo>
                <a:cubicBezTo>
                  <a:pt x="1030287" y="94456"/>
                  <a:pt x="1084263" y="106362"/>
                  <a:pt x="1104900" y="104775"/>
                </a:cubicBezTo>
                <a:cubicBezTo>
                  <a:pt x="1125537" y="103188"/>
                  <a:pt x="1115218" y="89694"/>
                  <a:pt x="1104900" y="7620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32" name="1031 Forma libre"/>
          <p:cNvSpPr/>
          <p:nvPr/>
        </p:nvSpPr>
        <p:spPr>
          <a:xfrm>
            <a:off x="4924425" y="2635775"/>
            <a:ext cx="2743200" cy="559863"/>
          </a:xfrm>
          <a:custGeom>
            <a:avLst/>
            <a:gdLst>
              <a:gd name="connsiteX0" fmla="*/ 2743200 w 2743200"/>
              <a:gd name="connsiteY0" fmla="*/ 128616 h 581054"/>
              <a:gd name="connsiteX1" fmla="*/ 2457450 w 2743200"/>
              <a:gd name="connsiteY1" fmla="*/ 71466 h 581054"/>
              <a:gd name="connsiteX2" fmla="*/ 2014538 w 2743200"/>
              <a:gd name="connsiteY2" fmla="*/ 9554 h 581054"/>
              <a:gd name="connsiteX3" fmla="*/ 1538288 w 2743200"/>
              <a:gd name="connsiteY3" fmla="*/ 14316 h 581054"/>
              <a:gd name="connsiteX4" fmla="*/ 985838 w 2743200"/>
              <a:gd name="connsiteY4" fmla="*/ 142904 h 581054"/>
              <a:gd name="connsiteX5" fmla="*/ 385763 w 2743200"/>
              <a:gd name="connsiteY5" fmla="*/ 371504 h 581054"/>
              <a:gd name="connsiteX6" fmla="*/ 0 w 2743200"/>
              <a:gd name="connsiteY6" fmla="*/ 581054 h 581054"/>
              <a:gd name="connsiteX0" fmla="*/ 2743200 w 2743200"/>
              <a:gd name="connsiteY0" fmla="*/ 122803 h 575241"/>
              <a:gd name="connsiteX1" fmla="*/ 2457450 w 2743200"/>
              <a:gd name="connsiteY1" fmla="*/ 65653 h 575241"/>
              <a:gd name="connsiteX2" fmla="*/ 1976438 w 2743200"/>
              <a:gd name="connsiteY2" fmla="*/ 18028 h 575241"/>
              <a:gd name="connsiteX3" fmla="*/ 1538288 w 2743200"/>
              <a:gd name="connsiteY3" fmla="*/ 8503 h 575241"/>
              <a:gd name="connsiteX4" fmla="*/ 985838 w 2743200"/>
              <a:gd name="connsiteY4" fmla="*/ 137091 h 575241"/>
              <a:gd name="connsiteX5" fmla="*/ 385763 w 2743200"/>
              <a:gd name="connsiteY5" fmla="*/ 365691 h 575241"/>
              <a:gd name="connsiteX6" fmla="*/ 0 w 2743200"/>
              <a:gd name="connsiteY6" fmla="*/ 575241 h 575241"/>
              <a:gd name="connsiteX0" fmla="*/ 2743200 w 2743200"/>
              <a:gd name="connsiteY0" fmla="*/ 106599 h 559037"/>
              <a:gd name="connsiteX1" fmla="*/ 2457450 w 2743200"/>
              <a:gd name="connsiteY1" fmla="*/ 49449 h 559037"/>
              <a:gd name="connsiteX2" fmla="*/ 1976438 w 2743200"/>
              <a:gd name="connsiteY2" fmla="*/ 1824 h 559037"/>
              <a:gd name="connsiteX3" fmla="*/ 1514476 w 2743200"/>
              <a:gd name="connsiteY3" fmla="*/ 20874 h 559037"/>
              <a:gd name="connsiteX4" fmla="*/ 985838 w 2743200"/>
              <a:gd name="connsiteY4" fmla="*/ 120887 h 559037"/>
              <a:gd name="connsiteX5" fmla="*/ 385763 w 2743200"/>
              <a:gd name="connsiteY5" fmla="*/ 349487 h 559037"/>
              <a:gd name="connsiteX6" fmla="*/ 0 w 2743200"/>
              <a:gd name="connsiteY6" fmla="*/ 559037 h 559037"/>
              <a:gd name="connsiteX0" fmla="*/ 2743200 w 2743200"/>
              <a:gd name="connsiteY0" fmla="*/ 107425 h 559863"/>
              <a:gd name="connsiteX1" fmla="*/ 2457450 w 2743200"/>
              <a:gd name="connsiteY1" fmla="*/ 50275 h 559863"/>
              <a:gd name="connsiteX2" fmla="*/ 1976438 w 2743200"/>
              <a:gd name="connsiteY2" fmla="*/ 2650 h 559863"/>
              <a:gd name="connsiteX3" fmla="*/ 1514476 w 2743200"/>
              <a:gd name="connsiteY3" fmla="*/ 21700 h 559863"/>
              <a:gd name="connsiteX4" fmla="*/ 976313 w 2743200"/>
              <a:gd name="connsiteY4" fmla="*/ 150288 h 559863"/>
              <a:gd name="connsiteX5" fmla="*/ 385763 w 2743200"/>
              <a:gd name="connsiteY5" fmla="*/ 350313 h 559863"/>
              <a:gd name="connsiteX6" fmla="*/ 0 w 2743200"/>
              <a:gd name="connsiteY6" fmla="*/ 559863 h 559863"/>
              <a:gd name="connsiteX0" fmla="*/ 2743200 w 2743200"/>
              <a:gd name="connsiteY0" fmla="*/ 107425 h 559863"/>
              <a:gd name="connsiteX1" fmla="*/ 2457450 w 2743200"/>
              <a:gd name="connsiteY1" fmla="*/ 50275 h 559863"/>
              <a:gd name="connsiteX2" fmla="*/ 1976438 w 2743200"/>
              <a:gd name="connsiteY2" fmla="*/ 2650 h 559863"/>
              <a:gd name="connsiteX3" fmla="*/ 1514476 w 2743200"/>
              <a:gd name="connsiteY3" fmla="*/ 21700 h 559863"/>
              <a:gd name="connsiteX4" fmla="*/ 976313 w 2743200"/>
              <a:gd name="connsiteY4" fmla="*/ 150288 h 559863"/>
              <a:gd name="connsiteX5" fmla="*/ 376238 w 2743200"/>
              <a:gd name="connsiteY5" fmla="*/ 374126 h 559863"/>
              <a:gd name="connsiteX6" fmla="*/ 0 w 2743200"/>
              <a:gd name="connsiteY6" fmla="*/ 559863 h 55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559863">
                <a:moveTo>
                  <a:pt x="2743200" y="107425"/>
                </a:moveTo>
                <a:cubicBezTo>
                  <a:pt x="2661047" y="88772"/>
                  <a:pt x="2585244" y="67738"/>
                  <a:pt x="2457450" y="50275"/>
                </a:cubicBezTo>
                <a:cubicBezTo>
                  <a:pt x="2329656" y="32812"/>
                  <a:pt x="2133600" y="7412"/>
                  <a:pt x="1976438" y="2650"/>
                </a:cubicBezTo>
                <a:cubicBezTo>
                  <a:pt x="1819276" y="-2112"/>
                  <a:pt x="1681163" y="-2906"/>
                  <a:pt x="1514476" y="21700"/>
                </a:cubicBezTo>
                <a:cubicBezTo>
                  <a:pt x="1347789" y="46306"/>
                  <a:pt x="1166019" y="91550"/>
                  <a:pt x="976313" y="150288"/>
                </a:cubicBezTo>
                <a:cubicBezTo>
                  <a:pt x="786607" y="209026"/>
                  <a:pt x="538957" y="305864"/>
                  <a:pt x="376238" y="374126"/>
                </a:cubicBezTo>
                <a:cubicBezTo>
                  <a:pt x="213519" y="442388"/>
                  <a:pt x="110728" y="491600"/>
                  <a:pt x="0" y="559863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0" name="189 Forma libre"/>
          <p:cNvSpPr/>
          <p:nvPr/>
        </p:nvSpPr>
        <p:spPr>
          <a:xfrm>
            <a:off x="6543372" y="2759129"/>
            <a:ext cx="717550" cy="239418"/>
          </a:xfrm>
          <a:custGeom>
            <a:avLst/>
            <a:gdLst>
              <a:gd name="connsiteX0" fmla="*/ 0 w 717550"/>
              <a:gd name="connsiteY0" fmla="*/ 0 h 239418"/>
              <a:gd name="connsiteX1" fmla="*/ 57150 w 717550"/>
              <a:gd name="connsiteY1" fmla="*/ 50800 h 239418"/>
              <a:gd name="connsiteX2" fmla="*/ 127000 w 717550"/>
              <a:gd name="connsiteY2" fmla="*/ 57150 h 239418"/>
              <a:gd name="connsiteX3" fmla="*/ 184150 w 717550"/>
              <a:gd name="connsiteY3" fmla="*/ 76200 h 239418"/>
              <a:gd name="connsiteX4" fmla="*/ 209550 w 717550"/>
              <a:gd name="connsiteY4" fmla="*/ 107950 h 239418"/>
              <a:gd name="connsiteX5" fmla="*/ 177800 w 717550"/>
              <a:gd name="connsiteY5" fmla="*/ 171450 h 239418"/>
              <a:gd name="connsiteX6" fmla="*/ 190500 w 717550"/>
              <a:gd name="connsiteY6" fmla="*/ 234950 h 239418"/>
              <a:gd name="connsiteX7" fmla="*/ 285750 w 717550"/>
              <a:gd name="connsiteY7" fmla="*/ 228600 h 239418"/>
              <a:gd name="connsiteX8" fmla="*/ 381000 w 717550"/>
              <a:gd name="connsiteY8" fmla="*/ 184150 h 239418"/>
              <a:gd name="connsiteX9" fmla="*/ 546100 w 717550"/>
              <a:gd name="connsiteY9" fmla="*/ 190500 h 239418"/>
              <a:gd name="connsiteX10" fmla="*/ 717550 w 717550"/>
              <a:gd name="connsiteY10" fmla="*/ 228600 h 23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550" h="239418">
                <a:moveTo>
                  <a:pt x="0" y="0"/>
                </a:moveTo>
                <a:cubicBezTo>
                  <a:pt x="17991" y="20637"/>
                  <a:pt x="35983" y="41275"/>
                  <a:pt x="57150" y="50800"/>
                </a:cubicBezTo>
                <a:cubicBezTo>
                  <a:pt x="78317" y="60325"/>
                  <a:pt x="105833" y="52917"/>
                  <a:pt x="127000" y="57150"/>
                </a:cubicBezTo>
                <a:cubicBezTo>
                  <a:pt x="148167" y="61383"/>
                  <a:pt x="170392" y="67733"/>
                  <a:pt x="184150" y="76200"/>
                </a:cubicBezTo>
                <a:cubicBezTo>
                  <a:pt x="197908" y="84667"/>
                  <a:pt x="210608" y="92075"/>
                  <a:pt x="209550" y="107950"/>
                </a:cubicBezTo>
                <a:cubicBezTo>
                  <a:pt x="208492" y="123825"/>
                  <a:pt x="180975" y="150283"/>
                  <a:pt x="177800" y="171450"/>
                </a:cubicBezTo>
                <a:cubicBezTo>
                  <a:pt x="174625" y="192617"/>
                  <a:pt x="172508" y="225425"/>
                  <a:pt x="190500" y="234950"/>
                </a:cubicBezTo>
                <a:cubicBezTo>
                  <a:pt x="208492" y="244475"/>
                  <a:pt x="254000" y="237067"/>
                  <a:pt x="285750" y="228600"/>
                </a:cubicBezTo>
                <a:cubicBezTo>
                  <a:pt x="317500" y="220133"/>
                  <a:pt x="337608" y="190500"/>
                  <a:pt x="381000" y="184150"/>
                </a:cubicBezTo>
                <a:cubicBezTo>
                  <a:pt x="424392" y="177800"/>
                  <a:pt x="490008" y="183092"/>
                  <a:pt x="546100" y="190500"/>
                </a:cubicBezTo>
                <a:cubicBezTo>
                  <a:pt x="602192" y="197908"/>
                  <a:pt x="659871" y="213254"/>
                  <a:pt x="717550" y="22860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1" name="130 CuadroTexto"/>
          <p:cNvSpPr txBox="1"/>
          <p:nvPr/>
        </p:nvSpPr>
        <p:spPr>
          <a:xfrm>
            <a:off x="552252" y="3577580"/>
            <a:ext cx="1931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el Punto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132" name="131 CuadroTexto"/>
          <p:cNvSpPr txBox="1"/>
          <p:nvPr/>
        </p:nvSpPr>
        <p:spPr>
          <a:xfrm>
            <a:off x="179512" y="3361556"/>
            <a:ext cx="703140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   la Herradura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149" name="148 CuadroTexto"/>
          <p:cNvSpPr txBox="1"/>
          <p:nvPr/>
        </p:nvSpPr>
        <p:spPr>
          <a:xfrm>
            <a:off x="75865" y="4149288"/>
            <a:ext cx="5468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Bogotá – Punto 53 – Vereda la Estrella – Puente Télle</a:t>
            </a:r>
            <a:r>
              <a:rPr lang="es-CO" sz="1300" b="1" dirty="0"/>
              <a:t>z</a:t>
            </a:r>
            <a:r>
              <a:rPr lang="es-CO" sz="1300" b="1" dirty="0" smtClean="0"/>
              <a:t> </a:t>
            </a:r>
            <a:endParaRPr lang="es-CO" sz="1300" b="1" dirty="0"/>
          </a:p>
        </p:txBody>
      </p:sp>
      <p:sp>
        <p:nvSpPr>
          <p:cNvPr id="151" name="150 CuadroTexto"/>
          <p:cNvSpPr txBox="1"/>
          <p:nvPr/>
        </p:nvSpPr>
        <p:spPr>
          <a:xfrm>
            <a:off x="4427984" y="4149288"/>
            <a:ext cx="5468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Bogotá – K38 – Galpones /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- K38 – Galpones (Retorno 2)</a:t>
            </a:r>
            <a:endParaRPr lang="es-CO" sz="1300" b="1" dirty="0"/>
          </a:p>
        </p:txBody>
      </p:sp>
      <p:sp>
        <p:nvSpPr>
          <p:cNvPr id="6" name="5 Forma libre"/>
          <p:cNvSpPr/>
          <p:nvPr/>
        </p:nvSpPr>
        <p:spPr>
          <a:xfrm>
            <a:off x="0" y="3157465"/>
            <a:ext cx="1952625" cy="448624"/>
          </a:xfrm>
          <a:custGeom>
            <a:avLst/>
            <a:gdLst>
              <a:gd name="connsiteX0" fmla="*/ 0 w 1952625"/>
              <a:gd name="connsiteY0" fmla="*/ 347735 h 448624"/>
              <a:gd name="connsiteX1" fmla="*/ 85725 w 1952625"/>
              <a:gd name="connsiteY1" fmla="*/ 228673 h 448624"/>
              <a:gd name="connsiteX2" fmla="*/ 209550 w 1952625"/>
              <a:gd name="connsiteY2" fmla="*/ 85798 h 448624"/>
              <a:gd name="connsiteX3" fmla="*/ 328613 w 1952625"/>
              <a:gd name="connsiteY3" fmla="*/ 19123 h 448624"/>
              <a:gd name="connsiteX4" fmla="*/ 476250 w 1952625"/>
              <a:gd name="connsiteY4" fmla="*/ 73 h 448624"/>
              <a:gd name="connsiteX5" fmla="*/ 581025 w 1952625"/>
              <a:gd name="connsiteY5" fmla="*/ 23885 h 448624"/>
              <a:gd name="connsiteX6" fmla="*/ 681038 w 1952625"/>
              <a:gd name="connsiteY6" fmla="*/ 61985 h 448624"/>
              <a:gd name="connsiteX7" fmla="*/ 814388 w 1952625"/>
              <a:gd name="connsiteY7" fmla="*/ 200098 h 448624"/>
              <a:gd name="connsiteX8" fmla="*/ 933450 w 1952625"/>
              <a:gd name="connsiteY8" fmla="*/ 285823 h 448624"/>
              <a:gd name="connsiteX9" fmla="*/ 1152525 w 1952625"/>
              <a:gd name="connsiteY9" fmla="*/ 366785 h 448624"/>
              <a:gd name="connsiteX10" fmla="*/ 1462088 w 1952625"/>
              <a:gd name="connsiteY10" fmla="*/ 423935 h 448624"/>
              <a:gd name="connsiteX11" fmla="*/ 1643063 w 1952625"/>
              <a:gd name="connsiteY11" fmla="*/ 447748 h 448624"/>
              <a:gd name="connsiteX12" fmla="*/ 1824038 w 1952625"/>
              <a:gd name="connsiteY12" fmla="*/ 442985 h 448624"/>
              <a:gd name="connsiteX13" fmla="*/ 1924050 w 1952625"/>
              <a:gd name="connsiteY13" fmla="*/ 438223 h 448624"/>
              <a:gd name="connsiteX14" fmla="*/ 1952625 w 1952625"/>
              <a:gd name="connsiteY14" fmla="*/ 385835 h 44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625" h="448624">
                <a:moveTo>
                  <a:pt x="0" y="347735"/>
                </a:moveTo>
                <a:cubicBezTo>
                  <a:pt x="25400" y="310032"/>
                  <a:pt x="50800" y="272329"/>
                  <a:pt x="85725" y="228673"/>
                </a:cubicBezTo>
                <a:cubicBezTo>
                  <a:pt x="120650" y="185017"/>
                  <a:pt x="169069" y="120723"/>
                  <a:pt x="209550" y="85798"/>
                </a:cubicBezTo>
                <a:cubicBezTo>
                  <a:pt x="250031" y="50873"/>
                  <a:pt x="284163" y="33410"/>
                  <a:pt x="328613" y="19123"/>
                </a:cubicBezTo>
                <a:cubicBezTo>
                  <a:pt x="373063" y="4836"/>
                  <a:pt x="434181" y="-721"/>
                  <a:pt x="476250" y="73"/>
                </a:cubicBezTo>
                <a:cubicBezTo>
                  <a:pt x="518319" y="867"/>
                  <a:pt x="546894" y="13566"/>
                  <a:pt x="581025" y="23885"/>
                </a:cubicBezTo>
                <a:cubicBezTo>
                  <a:pt x="615156" y="34204"/>
                  <a:pt x="642144" y="32616"/>
                  <a:pt x="681038" y="61985"/>
                </a:cubicBezTo>
                <a:cubicBezTo>
                  <a:pt x="719932" y="91354"/>
                  <a:pt x="772319" y="162792"/>
                  <a:pt x="814388" y="200098"/>
                </a:cubicBezTo>
                <a:cubicBezTo>
                  <a:pt x="856457" y="237404"/>
                  <a:pt x="877094" y="258042"/>
                  <a:pt x="933450" y="285823"/>
                </a:cubicBezTo>
                <a:cubicBezTo>
                  <a:pt x="989806" y="313604"/>
                  <a:pt x="1064419" y="343766"/>
                  <a:pt x="1152525" y="366785"/>
                </a:cubicBezTo>
                <a:cubicBezTo>
                  <a:pt x="1240631" y="389804"/>
                  <a:pt x="1380332" y="410441"/>
                  <a:pt x="1462088" y="423935"/>
                </a:cubicBezTo>
                <a:cubicBezTo>
                  <a:pt x="1543844" y="437429"/>
                  <a:pt x="1582738" y="444573"/>
                  <a:pt x="1643063" y="447748"/>
                </a:cubicBezTo>
                <a:cubicBezTo>
                  <a:pt x="1703388" y="450923"/>
                  <a:pt x="1777207" y="444572"/>
                  <a:pt x="1824038" y="442985"/>
                </a:cubicBezTo>
                <a:cubicBezTo>
                  <a:pt x="1870869" y="441398"/>
                  <a:pt x="1902619" y="447748"/>
                  <a:pt x="1924050" y="438223"/>
                </a:cubicBezTo>
                <a:cubicBezTo>
                  <a:pt x="1945481" y="428698"/>
                  <a:pt x="1949053" y="407266"/>
                  <a:pt x="1952625" y="385835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orma libre"/>
          <p:cNvSpPr/>
          <p:nvPr/>
        </p:nvSpPr>
        <p:spPr>
          <a:xfrm>
            <a:off x="9525" y="2819273"/>
            <a:ext cx="1938338" cy="724027"/>
          </a:xfrm>
          <a:custGeom>
            <a:avLst/>
            <a:gdLst>
              <a:gd name="connsiteX0" fmla="*/ 1938338 w 1938338"/>
              <a:gd name="connsiteY0" fmla="*/ 724027 h 724027"/>
              <a:gd name="connsiteX1" fmla="*/ 1900238 w 1938338"/>
              <a:gd name="connsiteY1" fmla="*/ 676402 h 724027"/>
              <a:gd name="connsiteX2" fmla="*/ 1776413 w 1938338"/>
              <a:gd name="connsiteY2" fmla="*/ 628777 h 724027"/>
              <a:gd name="connsiteX3" fmla="*/ 1652588 w 1938338"/>
              <a:gd name="connsiteY3" fmla="*/ 547815 h 724027"/>
              <a:gd name="connsiteX4" fmla="*/ 1528763 w 1938338"/>
              <a:gd name="connsiteY4" fmla="*/ 452565 h 724027"/>
              <a:gd name="connsiteX5" fmla="*/ 1481138 w 1938338"/>
              <a:gd name="connsiteY5" fmla="*/ 414465 h 724027"/>
              <a:gd name="connsiteX6" fmla="*/ 1400175 w 1938338"/>
              <a:gd name="connsiteY6" fmla="*/ 428752 h 724027"/>
              <a:gd name="connsiteX7" fmla="*/ 1281113 w 1938338"/>
              <a:gd name="connsiteY7" fmla="*/ 543052 h 724027"/>
              <a:gd name="connsiteX8" fmla="*/ 1181100 w 1938338"/>
              <a:gd name="connsiteY8" fmla="*/ 638302 h 724027"/>
              <a:gd name="connsiteX9" fmla="*/ 1042988 w 1938338"/>
              <a:gd name="connsiteY9" fmla="*/ 619252 h 724027"/>
              <a:gd name="connsiteX10" fmla="*/ 823913 w 1938338"/>
              <a:gd name="connsiteY10" fmla="*/ 504952 h 724027"/>
              <a:gd name="connsiteX11" fmla="*/ 733425 w 1938338"/>
              <a:gd name="connsiteY11" fmla="*/ 390652 h 724027"/>
              <a:gd name="connsiteX12" fmla="*/ 642938 w 1938338"/>
              <a:gd name="connsiteY12" fmla="*/ 190627 h 724027"/>
              <a:gd name="connsiteX13" fmla="*/ 585788 w 1938338"/>
              <a:gd name="connsiteY13" fmla="*/ 100140 h 724027"/>
              <a:gd name="connsiteX14" fmla="*/ 428625 w 1938338"/>
              <a:gd name="connsiteY14" fmla="*/ 38227 h 724027"/>
              <a:gd name="connsiteX15" fmla="*/ 257175 w 1938338"/>
              <a:gd name="connsiteY15" fmla="*/ 127 h 724027"/>
              <a:gd name="connsiteX16" fmla="*/ 161925 w 1938338"/>
              <a:gd name="connsiteY16" fmla="*/ 28702 h 724027"/>
              <a:gd name="connsiteX17" fmla="*/ 152400 w 1938338"/>
              <a:gd name="connsiteY17" fmla="*/ 100140 h 724027"/>
              <a:gd name="connsiteX18" fmla="*/ 190500 w 1938338"/>
              <a:gd name="connsiteY18" fmla="*/ 181102 h 724027"/>
              <a:gd name="connsiteX19" fmla="*/ 219075 w 1938338"/>
              <a:gd name="connsiteY19" fmla="*/ 266827 h 724027"/>
              <a:gd name="connsiteX20" fmla="*/ 185738 w 1938338"/>
              <a:gd name="connsiteY20" fmla="*/ 371602 h 724027"/>
              <a:gd name="connsiteX21" fmla="*/ 90488 w 1938338"/>
              <a:gd name="connsiteY21" fmla="*/ 481140 h 724027"/>
              <a:gd name="connsiteX22" fmla="*/ 0 w 1938338"/>
              <a:gd name="connsiteY22" fmla="*/ 557340 h 72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38338" h="724027">
                <a:moveTo>
                  <a:pt x="1938338" y="724027"/>
                </a:moveTo>
                <a:cubicBezTo>
                  <a:pt x="1932781" y="708152"/>
                  <a:pt x="1927225" y="692277"/>
                  <a:pt x="1900238" y="676402"/>
                </a:cubicBezTo>
                <a:cubicBezTo>
                  <a:pt x="1873250" y="660527"/>
                  <a:pt x="1817688" y="650208"/>
                  <a:pt x="1776413" y="628777"/>
                </a:cubicBezTo>
                <a:cubicBezTo>
                  <a:pt x="1735138" y="607346"/>
                  <a:pt x="1693863" y="577184"/>
                  <a:pt x="1652588" y="547815"/>
                </a:cubicBezTo>
                <a:cubicBezTo>
                  <a:pt x="1611313" y="518446"/>
                  <a:pt x="1557338" y="474790"/>
                  <a:pt x="1528763" y="452565"/>
                </a:cubicBezTo>
                <a:cubicBezTo>
                  <a:pt x="1500188" y="430340"/>
                  <a:pt x="1502569" y="418434"/>
                  <a:pt x="1481138" y="414465"/>
                </a:cubicBezTo>
                <a:cubicBezTo>
                  <a:pt x="1459707" y="410496"/>
                  <a:pt x="1433512" y="407321"/>
                  <a:pt x="1400175" y="428752"/>
                </a:cubicBezTo>
                <a:cubicBezTo>
                  <a:pt x="1366838" y="450183"/>
                  <a:pt x="1281113" y="543052"/>
                  <a:pt x="1281113" y="543052"/>
                </a:cubicBezTo>
                <a:cubicBezTo>
                  <a:pt x="1244601" y="577977"/>
                  <a:pt x="1220787" y="625602"/>
                  <a:pt x="1181100" y="638302"/>
                </a:cubicBezTo>
                <a:cubicBezTo>
                  <a:pt x="1141412" y="651002"/>
                  <a:pt x="1102519" y="641477"/>
                  <a:pt x="1042988" y="619252"/>
                </a:cubicBezTo>
                <a:cubicBezTo>
                  <a:pt x="983457" y="597027"/>
                  <a:pt x="875507" y="543052"/>
                  <a:pt x="823913" y="504952"/>
                </a:cubicBezTo>
                <a:cubicBezTo>
                  <a:pt x="772319" y="466852"/>
                  <a:pt x="763587" y="443039"/>
                  <a:pt x="733425" y="390652"/>
                </a:cubicBezTo>
                <a:cubicBezTo>
                  <a:pt x="703263" y="338265"/>
                  <a:pt x="667544" y="239046"/>
                  <a:pt x="642938" y="190627"/>
                </a:cubicBezTo>
                <a:cubicBezTo>
                  <a:pt x="618332" y="142208"/>
                  <a:pt x="621507" y="125540"/>
                  <a:pt x="585788" y="100140"/>
                </a:cubicBezTo>
                <a:cubicBezTo>
                  <a:pt x="550069" y="74740"/>
                  <a:pt x="483394" y="54896"/>
                  <a:pt x="428625" y="38227"/>
                </a:cubicBezTo>
                <a:cubicBezTo>
                  <a:pt x="373856" y="21558"/>
                  <a:pt x="301625" y="1714"/>
                  <a:pt x="257175" y="127"/>
                </a:cubicBezTo>
                <a:cubicBezTo>
                  <a:pt x="212725" y="-1461"/>
                  <a:pt x="179387" y="12033"/>
                  <a:pt x="161925" y="28702"/>
                </a:cubicBezTo>
                <a:cubicBezTo>
                  <a:pt x="144462" y="45371"/>
                  <a:pt x="147638" y="74740"/>
                  <a:pt x="152400" y="100140"/>
                </a:cubicBezTo>
                <a:cubicBezTo>
                  <a:pt x="157162" y="125540"/>
                  <a:pt x="179388" y="153321"/>
                  <a:pt x="190500" y="181102"/>
                </a:cubicBezTo>
                <a:cubicBezTo>
                  <a:pt x="201612" y="208883"/>
                  <a:pt x="219869" y="235077"/>
                  <a:pt x="219075" y="266827"/>
                </a:cubicBezTo>
                <a:cubicBezTo>
                  <a:pt x="218281" y="298577"/>
                  <a:pt x="207169" y="335883"/>
                  <a:pt x="185738" y="371602"/>
                </a:cubicBezTo>
                <a:cubicBezTo>
                  <a:pt x="164307" y="407321"/>
                  <a:pt x="121444" y="450184"/>
                  <a:pt x="90488" y="481140"/>
                </a:cubicBezTo>
                <a:cubicBezTo>
                  <a:pt x="59532" y="512096"/>
                  <a:pt x="29766" y="534718"/>
                  <a:pt x="0" y="55734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Forma libre"/>
          <p:cNvSpPr/>
          <p:nvPr/>
        </p:nvSpPr>
        <p:spPr>
          <a:xfrm>
            <a:off x="0" y="1270000"/>
            <a:ext cx="5670550" cy="2330210"/>
          </a:xfrm>
          <a:custGeom>
            <a:avLst/>
            <a:gdLst>
              <a:gd name="connsiteX0" fmla="*/ 0 w 5670550"/>
              <a:gd name="connsiteY0" fmla="*/ 2222500 h 2330210"/>
              <a:gd name="connsiteX1" fmla="*/ 158750 w 5670550"/>
              <a:gd name="connsiteY1" fmla="*/ 2012950 h 2330210"/>
              <a:gd name="connsiteX2" fmla="*/ 355600 w 5670550"/>
              <a:gd name="connsiteY2" fmla="*/ 1905000 h 2330210"/>
              <a:gd name="connsiteX3" fmla="*/ 558800 w 5670550"/>
              <a:gd name="connsiteY3" fmla="*/ 1892300 h 2330210"/>
              <a:gd name="connsiteX4" fmla="*/ 711200 w 5670550"/>
              <a:gd name="connsiteY4" fmla="*/ 1981200 h 2330210"/>
              <a:gd name="connsiteX5" fmla="*/ 812800 w 5670550"/>
              <a:gd name="connsiteY5" fmla="*/ 2082800 h 2330210"/>
              <a:gd name="connsiteX6" fmla="*/ 901700 w 5670550"/>
              <a:gd name="connsiteY6" fmla="*/ 2159000 h 2330210"/>
              <a:gd name="connsiteX7" fmla="*/ 1047750 w 5670550"/>
              <a:gd name="connsiteY7" fmla="*/ 2228850 h 2330210"/>
              <a:gd name="connsiteX8" fmla="*/ 1301750 w 5670550"/>
              <a:gd name="connsiteY8" fmla="*/ 2292350 h 2330210"/>
              <a:gd name="connsiteX9" fmla="*/ 1543050 w 5670550"/>
              <a:gd name="connsiteY9" fmla="*/ 2324100 h 2330210"/>
              <a:gd name="connsiteX10" fmla="*/ 1847850 w 5670550"/>
              <a:gd name="connsiteY10" fmla="*/ 2324100 h 2330210"/>
              <a:gd name="connsiteX11" fmla="*/ 2203450 w 5670550"/>
              <a:gd name="connsiteY11" fmla="*/ 2260600 h 2330210"/>
              <a:gd name="connsiteX12" fmla="*/ 2578100 w 5670550"/>
              <a:gd name="connsiteY12" fmla="*/ 2159000 h 2330210"/>
              <a:gd name="connsiteX13" fmla="*/ 2844800 w 5670550"/>
              <a:gd name="connsiteY13" fmla="*/ 2070100 h 2330210"/>
              <a:gd name="connsiteX14" fmla="*/ 3143250 w 5670550"/>
              <a:gd name="connsiteY14" fmla="*/ 1854200 h 2330210"/>
              <a:gd name="connsiteX15" fmla="*/ 3365500 w 5670550"/>
              <a:gd name="connsiteY15" fmla="*/ 1638300 h 2330210"/>
              <a:gd name="connsiteX16" fmla="*/ 3549650 w 5670550"/>
              <a:gd name="connsiteY16" fmla="*/ 1339850 h 2330210"/>
              <a:gd name="connsiteX17" fmla="*/ 3733800 w 5670550"/>
              <a:gd name="connsiteY17" fmla="*/ 984250 h 2330210"/>
              <a:gd name="connsiteX18" fmla="*/ 3860800 w 5670550"/>
              <a:gd name="connsiteY18" fmla="*/ 793750 h 2330210"/>
              <a:gd name="connsiteX19" fmla="*/ 4102100 w 5670550"/>
              <a:gd name="connsiteY19" fmla="*/ 660400 h 2330210"/>
              <a:gd name="connsiteX20" fmla="*/ 4464050 w 5670550"/>
              <a:gd name="connsiteY20" fmla="*/ 546100 h 2330210"/>
              <a:gd name="connsiteX21" fmla="*/ 4762500 w 5670550"/>
              <a:gd name="connsiteY21" fmla="*/ 469900 h 2330210"/>
              <a:gd name="connsiteX22" fmla="*/ 4940300 w 5670550"/>
              <a:gd name="connsiteY22" fmla="*/ 400050 h 2330210"/>
              <a:gd name="connsiteX23" fmla="*/ 5207000 w 5670550"/>
              <a:gd name="connsiteY23" fmla="*/ 215900 h 2330210"/>
              <a:gd name="connsiteX24" fmla="*/ 5403850 w 5670550"/>
              <a:gd name="connsiteY24" fmla="*/ 82550 h 2330210"/>
              <a:gd name="connsiteX25" fmla="*/ 5537200 w 5670550"/>
              <a:gd name="connsiteY25" fmla="*/ 82550 h 2330210"/>
              <a:gd name="connsiteX26" fmla="*/ 5632450 w 5670550"/>
              <a:gd name="connsiteY26" fmla="*/ 57150 h 2330210"/>
              <a:gd name="connsiteX27" fmla="*/ 5670550 w 5670550"/>
              <a:gd name="connsiteY27" fmla="*/ 0 h 233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70550" h="2330210">
                <a:moveTo>
                  <a:pt x="0" y="2222500"/>
                </a:moveTo>
                <a:cubicBezTo>
                  <a:pt x="49741" y="2144183"/>
                  <a:pt x="99483" y="2065867"/>
                  <a:pt x="158750" y="2012950"/>
                </a:cubicBezTo>
                <a:cubicBezTo>
                  <a:pt x="218017" y="1960033"/>
                  <a:pt x="288925" y="1925108"/>
                  <a:pt x="355600" y="1905000"/>
                </a:cubicBezTo>
                <a:cubicBezTo>
                  <a:pt x="422275" y="1884892"/>
                  <a:pt x="499533" y="1879600"/>
                  <a:pt x="558800" y="1892300"/>
                </a:cubicBezTo>
                <a:cubicBezTo>
                  <a:pt x="618067" y="1905000"/>
                  <a:pt x="668867" y="1949450"/>
                  <a:pt x="711200" y="1981200"/>
                </a:cubicBezTo>
                <a:cubicBezTo>
                  <a:pt x="753533" y="2012950"/>
                  <a:pt x="781050" y="2053167"/>
                  <a:pt x="812800" y="2082800"/>
                </a:cubicBezTo>
                <a:cubicBezTo>
                  <a:pt x="844550" y="2112433"/>
                  <a:pt x="862542" y="2134658"/>
                  <a:pt x="901700" y="2159000"/>
                </a:cubicBezTo>
                <a:cubicBezTo>
                  <a:pt x="940858" y="2183342"/>
                  <a:pt x="981075" y="2206625"/>
                  <a:pt x="1047750" y="2228850"/>
                </a:cubicBezTo>
                <a:cubicBezTo>
                  <a:pt x="1114425" y="2251075"/>
                  <a:pt x="1219200" y="2276475"/>
                  <a:pt x="1301750" y="2292350"/>
                </a:cubicBezTo>
                <a:cubicBezTo>
                  <a:pt x="1384300" y="2308225"/>
                  <a:pt x="1452033" y="2318808"/>
                  <a:pt x="1543050" y="2324100"/>
                </a:cubicBezTo>
                <a:cubicBezTo>
                  <a:pt x="1634067" y="2329392"/>
                  <a:pt x="1737783" y="2334683"/>
                  <a:pt x="1847850" y="2324100"/>
                </a:cubicBezTo>
                <a:cubicBezTo>
                  <a:pt x="1957917" y="2313517"/>
                  <a:pt x="2081742" y="2288117"/>
                  <a:pt x="2203450" y="2260600"/>
                </a:cubicBezTo>
                <a:cubicBezTo>
                  <a:pt x="2325158" y="2233083"/>
                  <a:pt x="2471208" y="2190750"/>
                  <a:pt x="2578100" y="2159000"/>
                </a:cubicBezTo>
                <a:cubicBezTo>
                  <a:pt x="2684992" y="2127250"/>
                  <a:pt x="2750608" y="2120900"/>
                  <a:pt x="2844800" y="2070100"/>
                </a:cubicBezTo>
                <a:cubicBezTo>
                  <a:pt x="2938992" y="2019300"/>
                  <a:pt x="3056467" y="1926167"/>
                  <a:pt x="3143250" y="1854200"/>
                </a:cubicBezTo>
                <a:cubicBezTo>
                  <a:pt x="3230033" y="1782233"/>
                  <a:pt x="3297767" y="1724025"/>
                  <a:pt x="3365500" y="1638300"/>
                </a:cubicBezTo>
                <a:cubicBezTo>
                  <a:pt x="3433233" y="1552575"/>
                  <a:pt x="3488267" y="1448858"/>
                  <a:pt x="3549650" y="1339850"/>
                </a:cubicBezTo>
                <a:cubicBezTo>
                  <a:pt x="3611033" y="1230842"/>
                  <a:pt x="3681942" y="1075267"/>
                  <a:pt x="3733800" y="984250"/>
                </a:cubicBezTo>
                <a:cubicBezTo>
                  <a:pt x="3785658" y="893233"/>
                  <a:pt x="3799417" y="847725"/>
                  <a:pt x="3860800" y="793750"/>
                </a:cubicBezTo>
                <a:cubicBezTo>
                  <a:pt x="3922183" y="739775"/>
                  <a:pt x="4001558" y="701675"/>
                  <a:pt x="4102100" y="660400"/>
                </a:cubicBezTo>
                <a:cubicBezTo>
                  <a:pt x="4202642" y="619125"/>
                  <a:pt x="4353983" y="577850"/>
                  <a:pt x="4464050" y="546100"/>
                </a:cubicBezTo>
                <a:cubicBezTo>
                  <a:pt x="4574117" y="514350"/>
                  <a:pt x="4683125" y="494242"/>
                  <a:pt x="4762500" y="469900"/>
                </a:cubicBezTo>
                <a:cubicBezTo>
                  <a:pt x="4841875" y="445558"/>
                  <a:pt x="4866217" y="442383"/>
                  <a:pt x="4940300" y="400050"/>
                </a:cubicBezTo>
                <a:cubicBezTo>
                  <a:pt x="5014383" y="357717"/>
                  <a:pt x="5207000" y="215900"/>
                  <a:pt x="5207000" y="215900"/>
                </a:cubicBezTo>
                <a:cubicBezTo>
                  <a:pt x="5284258" y="162983"/>
                  <a:pt x="5348817" y="104775"/>
                  <a:pt x="5403850" y="82550"/>
                </a:cubicBezTo>
                <a:cubicBezTo>
                  <a:pt x="5458883" y="60325"/>
                  <a:pt x="5499100" y="86783"/>
                  <a:pt x="5537200" y="82550"/>
                </a:cubicBezTo>
                <a:cubicBezTo>
                  <a:pt x="5575300" y="78317"/>
                  <a:pt x="5610225" y="70908"/>
                  <a:pt x="5632450" y="57150"/>
                </a:cubicBezTo>
                <a:cubicBezTo>
                  <a:pt x="5654675" y="43392"/>
                  <a:pt x="5662612" y="21696"/>
                  <a:pt x="5670550" y="0"/>
                </a:cubicBezTo>
              </a:path>
            </a:pathLst>
          </a:custGeom>
          <a:noFill/>
          <a:ln w="57150">
            <a:solidFill>
              <a:srgbClr val="2FEB0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Forma libre"/>
          <p:cNvSpPr/>
          <p:nvPr/>
        </p:nvSpPr>
        <p:spPr>
          <a:xfrm>
            <a:off x="3098800" y="1186633"/>
            <a:ext cx="2559050" cy="1399831"/>
          </a:xfrm>
          <a:custGeom>
            <a:avLst/>
            <a:gdLst>
              <a:gd name="connsiteX0" fmla="*/ 2559050 w 2559050"/>
              <a:gd name="connsiteY0" fmla="*/ 57967 h 1399831"/>
              <a:gd name="connsiteX1" fmla="*/ 2514600 w 2559050"/>
              <a:gd name="connsiteY1" fmla="*/ 817 h 1399831"/>
              <a:gd name="connsiteX2" fmla="*/ 2324100 w 2559050"/>
              <a:gd name="connsiteY2" fmla="*/ 96067 h 1399831"/>
              <a:gd name="connsiteX3" fmla="*/ 2006600 w 2559050"/>
              <a:gd name="connsiteY3" fmla="*/ 299267 h 1399831"/>
              <a:gd name="connsiteX4" fmla="*/ 1860550 w 2559050"/>
              <a:gd name="connsiteY4" fmla="*/ 394517 h 1399831"/>
              <a:gd name="connsiteX5" fmla="*/ 1670050 w 2559050"/>
              <a:gd name="connsiteY5" fmla="*/ 502467 h 1399831"/>
              <a:gd name="connsiteX6" fmla="*/ 1352550 w 2559050"/>
              <a:gd name="connsiteY6" fmla="*/ 578667 h 1399831"/>
              <a:gd name="connsiteX7" fmla="*/ 984250 w 2559050"/>
              <a:gd name="connsiteY7" fmla="*/ 686617 h 1399831"/>
              <a:gd name="connsiteX8" fmla="*/ 755650 w 2559050"/>
              <a:gd name="connsiteY8" fmla="*/ 800917 h 1399831"/>
              <a:gd name="connsiteX9" fmla="*/ 558800 w 2559050"/>
              <a:gd name="connsiteY9" fmla="*/ 1086667 h 1399831"/>
              <a:gd name="connsiteX10" fmla="*/ 444500 w 2559050"/>
              <a:gd name="connsiteY10" fmla="*/ 1321617 h 1399831"/>
              <a:gd name="connsiteX11" fmla="*/ 355600 w 2559050"/>
              <a:gd name="connsiteY11" fmla="*/ 1397817 h 1399831"/>
              <a:gd name="connsiteX12" fmla="*/ 241300 w 2559050"/>
              <a:gd name="connsiteY12" fmla="*/ 1372417 h 1399831"/>
              <a:gd name="connsiteX13" fmla="*/ 171450 w 2559050"/>
              <a:gd name="connsiteY13" fmla="*/ 1315267 h 1399831"/>
              <a:gd name="connsiteX14" fmla="*/ 63500 w 2559050"/>
              <a:gd name="connsiteY14" fmla="*/ 1315267 h 1399831"/>
              <a:gd name="connsiteX15" fmla="*/ 0 w 2559050"/>
              <a:gd name="connsiteY15" fmla="*/ 1397817 h 139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59050" h="1399831">
                <a:moveTo>
                  <a:pt x="2559050" y="57967"/>
                </a:moveTo>
                <a:cubicBezTo>
                  <a:pt x="2556404" y="26217"/>
                  <a:pt x="2553758" y="-5533"/>
                  <a:pt x="2514600" y="817"/>
                </a:cubicBezTo>
                <a:cubicBezTo>
                  <a:pt x="2475442" y="7167"/>
                  <a:pt x="2408767" y="46325"/>
                  <a:pt x="2324100" y="96067"/>
                </a:cubicBezTo>
                <a:cubicBezTo>
                  <a:pt x="2239433" y="145809"/>
                  <a:pt x="2006600" y="299267"/>
                  <a:pt x="2006600" y="299267"/>
                </a:cubicBezTo>
                <a:cubicBezTo>
                  <a:pt x="1929342" y="349009"/>
                  <a:pt x="1916642" y="360650"/>
                  <a:pt x="1860550" y="394517"/>
                </a:cubicBezTo>
                <a:cubicBezTo>
                  <a:pt x="1804458" y="428384"/>
                  <a:pt x="1754716" y="471775"/>
                  <a:pt x="1670050" y="502467"/>
                </a:cubicBezTo>
                <a:cubicBezTo>
                  <a:pt x="1585384" y="533159"/>
                  <a:pt x="1466850" y="547975"/>
                  <a:pt x="1352550" y="578667"/>
                </a:cubicBezTo>
                <a:cubicBezTo>
                  <a:pt x="1238250" y="609359"/>
                  <a:pt x="1083733" y="649575"/>
                  <a:pt x="984250" y="686617"/>
                </a:cubicBezTo>
                <a:cubicBezTo>
                  <a:pt x="884767" y="723659"/>
                  <a:pt x="826558" y="734242"/>
                  <a:pt x="755650" y="800917"/>
                </a:cubicBezTo>
                <a:cubicBezTo>
                  <a:pt x="684742" y="867592"/>
                  <a:pt x="610658" y="999884"/>
                  <a:pt x="558800" y="1086667"/>
                </a:cubicBezTo>
                <a:cubicBezTo>
                  <a:pt x="506942" y="1173450"/>
                  <a:pt x="478367" y="1269759"/>
                  <a:pt x="444500" y="1321617"/>
                </a:cubicBezTo>
                <a:cubicBezTo>
                  <a:pt x="410633" y="1373475"/>
                  <a:pt x="389467" y="1389350"/>
                  <a:pt x="355600" y="1397817"/>
                </a:cubicBezTo>
                <a:cubicBezTo>
                  <a:pt x="321733" y="1406284"/>
                  <a:pt x="271992" y="1386175"/>
                  <a:pt x="241300" y="1372417"/>
                </a:cubicBezTo>
                <a:cubicBezTo>
                  <a:pt x="210608" y="1358659"/>
                  <a:pt x="201083" y="1324792"/>
                  <a:pt x="171450" y="1315267"/>
                </a:cubicBezTo>
                <a:cubicBezTo>
                  <a:pt x="141817" y="1305742"/>
                  <a:pt x="92075" y="1301509"/>
                  <a:pt x="63500" y="1315267"/>
                </a:cubicBezTo>
                <a:cubicBezTo>
                  <a:pt x="34925" y="1329025"/>
                  <a:pt x="17462" y="1363421"/>
                  <a:pt x="0" y="1397817"/>
                </a:cubicBezTo>
              </a:path>
            </a:pathLst>
          </a:custGeom>
          <a:noFill/>
          <a:ln w="57150">
            <a:solidFill>
              <a:srgbClr val="2FEB0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Forma libre"/>
          <p:cNvSpPr/>
          <p:nvPr/>
        </p:nvSpPr>
        <p:spPr>
          <a:xfrm>
            <a:off x="19050" y="2571750"/>
            <a:ext cx="3081338" cy="912936"/>
          </a:xfrm>
          <a:custGeom>
            <a:avLst/>
            <a:gdLst>
              <a:gd name="connsiteX0" fmla="*/ 3081338 w 3081338"/>
              <a:gd name="connsiteY0" fmla="*/ 0 h 912936"/>
              <a:gd name="connsiteX1" fmla="*/ 3052763 w 3081338"/>
              <a:gd name="connsiteY1" fmla="*/ 114300 h 912936"/>
              <a:gd name="connsiteX2" fmla="*/ 3009900 w 3081338"/>
              <a:gd name="connsiteY2" fmla="*/ 238125 h 912936"/>
              <a:gd name="connsiteX3" fmla="*/ 2924175 w 3081338"/>
              <a:gd name="connsiteY3" fmla="*/ 300038 h 912936"/>
              <a:gd name="connsiteX4" fmla="*/ 2843213 w 3081338"/>
              <a:gd name="connsiteY4" fmla="*/ 376238 h 912936"/>
              <a:gd name="connsiteX5" fmla="*/ 2828925 w 3081338"/>
              <a:gd name="connsiteY5" fmla="*/ 485775 h 912936"/>
              <a:gd name="connsiteX6" fmla="*/ 2852738 w 3081338"/>
              <a:gd name="connsiteY6" fmla="*/ 590550 h 912936"/>
              <a:gd name="connsiteX7" fmla="*/ 2843213 w 3081338"/>
              <a:gd name="connsiteY7" fmla="*/ 676275 h 912936"/>
              <a:gd name="connsiteX8" fmla="*/ 2752725 w 3081338"/>
              <a:gd name="connsiteY8" fmla="*/ 728663 h 912936"/>
              <a:gd name="connsiteX9" fmla="*/ 2409825 w 3081338"/>
              <a:gd name="connsiteY9" fmla="*/ 833438 h 912936"/>
              <a:gd name="connsiteX10" fmla="*/ 2119313 w 3081338"/>
              <a:gd name="connsiteY10" fmla="*/ 904875 h 912936"/>
              <a:gd name="connsiteX11" fmla="*/ 1862138 w 3081338"/>
              <a:gd name="connsiteY11" fmla="*/ 904875 h 912936"/>
              <a:gd name="connsiteX12" fmla="*/ 1714500 w 3081338"/>
              <a:gd name="connsiteY12" fmla="*/ 847725 h 912936"/>
              <a:gd name="connsiteX13" fmla="*/ 1538288 w 3081338"/>
              <a:gd name="connsiteY13" fmla="*/ 728663 h 912936"/>
              <a:gd name="connsiteX14" fmla="*/ 1476375 w 3081338"/>
              <a:gd name="connsiteY14" fmla="*/ 671513 h 912936"/>
              <a:gd name="connsiteX15" fmla="*/ 1400175 w 3081338"/>
              <a:gd name="connsiteY15" fmla="*/ 681038 h 912936"/>
              <a:gd name="connsiteX16" fmla="*/ 1276350 w 3081338"/>
              <a:gd name="connsiteY16" fmla="*/ 776288 h 912936"/>
              <a:gd name="connsiteX17" fmla="*/ 1181100 w 3081338"/>
              <a:gd name="connsiteY17" fmla="*/ 881063 h 912936"/>
              <a:gd name="connsiteX18" fmla="*/ 1057275 w 3081338"/>
              <a:gd name="connsiteY18" fmla="*/ 866775 h 912936"/>
              <a:gd name="connsiteX19" fmla="*/ 890588 w 3081338"/>
              <a:gd name="connsiteY19" fmla="*/ 790575 h 912936"/>
              <a:gd name="connsiteX20" fmla="*/ 757238 w 3081338"/>
              <a:gd name="connsiteY20" fmla="*/ 685800 h 912936"/>
              <a:gd name="connsiteX21" fmla="*/ 676275 w 3081338"/>
              <a:gd name="connsiteY21" fmla="*/ 523875 h 912936"/>
              <a:gd name="connsiteX22" fmla="*/ 604838 w 3081338"/>
              <a:gd name="connsiteY22" fmla="*/ 371475 h 912936"/>
              <a:gd name="connsiteX23" fmla="*/ 504825 w 3081338"/>
              <a:gd name="connsiteY23" fmla="*/ 309563 h 912936"/>
              <a:gd name="connsiteX24" fmla="*/ 300038 w 3081338"/>
              <a:gd name="connsiteY24" fmla="*/ 252413 h 912936"/>
              <a:gd name="connsiteX25" fmla="*/ 200025 w 3081338"/>
              <a:gd name="connsiteY25" fmla="*/ 252413 h 912936"/>
              <a:gd name="connsiteX26" fmla="*/ 147638 w 3081338"/>
              <a:gd name="connsiteY26" fmla="*/ 290513 h 912936"/>
              <a:gd name="connsiteX27" fmla="*/ 142875 w 3081338"/>
              <a:gd name="connsiteY27" fmla="*/ 352425 h 912936"/>
              <a:gd name="connsiteX28" fmla="*/ 195263 w 3081338"/>
              <a:gd name="connsiteY28" fmla="*/ 457200 h 912936"/>
              <a:gd name="connsiteX29" fmla="*/ 214313 w 3081338"/>
              <a:gd name="connsiteY29" fmla="*/ 533400 h 912936"/>
              <a:gd name="connsiteX30" fmla="*/ 180975 w 3081338"/>
              <a:gd name="connsiteY30" fmla="*/ 604838 h 912936"/>
              <a:gd name="connsiteX31" fmla="*/ 0 w 3081338"/>
              <a:gd name="connsiteY31" fmla="*/ 781050 h 912936"/>
              <a:gd name="connsiteX32" fmla="*/ 0 w 3081338"/>
              <a:gd name="connsiteY32" fmla="*/ 781050 h 91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081338" h="912936">
                <a:moveTo>
                  <a:pt x="3081338" y="0"/>
                </a:moveTo>
                <a:cubicBezTo>
                  <a:pt x="3073003" y="37306"/>
                  <a:pt x="3064669" y="74613"/>
                  <a:pt x="3052763" y="114300"/>
                </a:cubicBezTo>
                <a:cubicBezTo>
                  <a:pt x="3040857" y="153987"/>
                  <a:pt x="3031331" y="207169"/>
                  <a:pt x="3009900" y="238125"/>
                </a:cubicBezTo>
                <a:cubicBezTo>
                  <a:pt x="2988469" y="269081"/>
                  <a:pt x="2951956" y="277019"/>
                  <a:pt x="2924175" y="300038"/>
                </a:cubicBezTo>
                <a:cubicBezTo>
                  <a:pt x="2896394" y="323057"/>
                  <a:pt x="2859088" y="345282"/>
                  <a:pt x="2843213" y="376238"/>
                </a:cubicBezTo>
                <a:cubicBezTo>
                  <a:pt x="2827338" y="407194"/>
                  <a:pt x="2827338" y="450056"/>
                  <a:pt x="2828925" y="485775"/>
                </a:cubicBezTo>
                <a:cubicBezTo>
                  <a:pt x="2830512" y="521494"/>
                  <a:pt x="2850357" y="558800"/>
                  <a:pt x="2852738" y="590550"/>
                </a:cubicBezTo>
                <a:cubicBezTo>
                  <a:pt x="2855119" y="622300"/>
                  <a:pt x="2859882" y="653256"/>
                  <a:pt x="2843213" y="676275"/>
                </a:cubicBezTo>
                <a:cubicBezTo>
                  <a:pt x="2826544" y="699294"/>
                  <a:pt x="2824956" y="702469"/>
                  <a:pt x="2752725" y="728663"/>
                </a:cubicBezTo>
                <a:cubicBezTo>
                  <a:pt x="2680494" y="754857"/>
                  <a:pt x="2515394" y="804069"/>
                  <a:pt x="2409825" y="833438"/>
                </a:cubicBezTo>
                <a:cubicBezTo>
                  <a:pt x="2304256" y="862807"/>
                  <a:pt x="2210594" y="892969"/>
                  <a:pt x="2119313" y="904875"/>
                </a:cubicBezTo>
                <a:cubicBezTo>
                  <a:pt x="2028032" y="916781"/>
                  <a:pt x="1929607" y="914400"/>
                  <a:pt x="1862138" y="904875"/>
                </a:cubicBezTo>
                <a:cubicBezTo>
                  <a:pt x="1794669" y="895350"/>
                  <a:pt x="1768475" y="877094"/>
                  <a:pt x="1714500" y="847725"/>
                </a:cubicBezTo>
                <a:cubicBezTo>
                  <a:pt x="1660525" y="818356"/>
                  <a:pt x="1577975" y="758032"/>
                  <a:pt x="1538288" y="728663"/>
                </a:cubicBezTo>
                <a:cubicBezTo>
                  <a:pt x="1498600" y="699294"/>
                  <a:pt x="1499394" y="679450"/>
                  <a:pt x="1476375" y="671513"/>
                </a:cubicBezTo>
                <a:cubicBezTo>
                  <a:pt x="1453356" y="663576"/>
                  <a:pt x="1433512" y="663576"/>
                  <a:pt x="1400175" y="681038"/>
                </a:cubicBezTo>
                <a:cubicBezTo>
                  <a:pt x="1366838" y="698500"/>
                  <a:pt x="1312862" y="742951"/>
                  <a:pt x="1276350" y="776288"/>
                </a:cubicBezTo>
                <a:cubicBezTo>
                  <a:pt x="1239837" y="809626"/>
                  <a:pt x="1217613" y="865982"/>
                  <a:pt x="1181100" y="881063"/>
                </a:cubicBezTo>
                <a:cubicBezTo>
                  <a:pt x="1144587" y="896144"/>
                  <a:pt x="1105694" y="881856"/>
                  <a:pt x="1057275" y="866775"/>
                </a:cubicBezTo>
                <a:cubicBezTo>
                  <a:pt x="1008856" y="851694"/>
                  <a:pt x="940594" y="820737"/>
                  <a:pt x="890588" y="790575"/>
                </a:cubicBezTo>
                <a:cubicBezTo>
                  <a:pt x="840582" y="760413"/>
                  <a:pt x="792957" y="730250"/>
                  <a:pt x="757238" y="685800"/>
                </a:cubicBezTo>
                <a:cubicBezTo>
                  <a:pt x="721519" y="641350"/>
                  <a:pt x="701675" y="576263"/>
                  <a:pt x="676275" y="523875"/>
                </a:cubicBezTo>
                <a:cubicBezTo>
                  <a:pt x="650875" y="471488"/>
                  <a:pt x="633413" y="407194"/>
                  <a:pt x="604838" y="371475"/>
                </a:cubicBezTo>
                <a:cubicBezTo>
                  <a:pt x="576263" y="335756"/>
                  <a:pt x="555625" y="329407"/>
                  <a:pt x="504825" y="309563"/>
                </a:cubicBezTo>
                <a:cubicBezTo>
                  <a:pt x="454025" y="289719"/>
                  <a:pt x="350838" y="261938"/>
                  <a:pt x="300038" y="252413"/>
                </a:cubicBezTo>
                <a:cubicBezTo>
                  <a:pt x="249238" y="242888"/>
                  <a:pt x="225425" y="246063"/>
                  <a:pt x="200025" y="252413"/>
                </a:cubicBezTo>
                <a:cubicBezTo>
                  <a:pt x="174625" y="258763"/>
                  <a:pt x="157163" y="273844"/>
                  <a:pt x="147638" y="290513"/>
                </a:cubicBezTo>
                <a:cubicBezTo>
                  <a:pt x="138113" y="307182"/>
                  <a:pt x="134937" y="324644"/>
                  <a:pt x="142875" y="352425"/>
                </a:cubicBezTo>
                <a:cubicBezTo>
                  <a:pt x="150813" y="380206"/>
                  <a:pt x="183357" y="427038"/>
                  <a:pt x="195263" y="457200"/>
                </a:cubicBezTo>
                <a:cubicBezTo>
                  <a:pt x="207169" y="487362"/>
                  <a:pt x="216694" y="508794"/>
                  <a:pt x="214313" y="533400"/>
                </a:cubicBezTo>
                <a:cubicBezTo>
                  <a:pt x="211932" y="558006"/>
                  <a:pt x="216694" y="563563"/>
                  <a:pt x="180975" y="604838"/>
                </a:cubicBezTo>
                <a:cubicBezTo>
                  <a:pt x="145256" y="646113"/>
                  <a:pt x="0" y="781050"/>
                  <a:pt x="0" y="781050"/>
                </a:cubicBezTo>
                <a:lnTo>
                  <a:pt x="0" y="781050"/>
                </a:lnTo>
              </a:path>
            </a:pathLst>
          </a:custGeom>
          <a:noFill/>
          <a:ln w="57150">
            <a:solidFill>
              <a:srgbClr val="2FEB0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06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3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3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3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0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7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79" grpId="0"/>
      <p:bldP spid="2056" grpId="0" animBg="1"/>
      <p:bldP spid="2056" grpId="1" animBg="1"/>
      <p:bldP spid="106" grpId="0" animBg="1"/>
      <p:bldP spid="106" grpId="1" animBg="1"/>
      <p:bldP spid="108" grpId="0"/>
      <p:bldP spid="109" grpId="0"/>
      <p:bldP spid="112" grpId="0" animBg="1"/>
      <p:bldP spid="112" grpId="1" animBg="1"/>
      <p:bldP spid="115" grpId="0"/>
      <p:bldP spid="118" grpId="0" animBg="1"/>
      <p:bldP spid="118" grpId="1" animBg="1"/>
      <p:bldP spid="2057" grpId="0" animBg="1"/>
      <p:bldP spid="2057" grpId="1" animBg="1"/>
      <p:bldP spid="2058" grpId="0" animBg="1"/>
      <p:bldP spid="2058" grpId="1" animBg="1"/>
      <p:bldP spid="2073" grpId="0" animBg="1"/>
      <p:bldP spid="2073" grpId="1" animBg="1"/>
      <p:bldP spid="153" grpId="0"/>
      <p:bldP spid="2077" grpId="0" animBg="1"/>
      <p:bldP spid="2077" grpId="1" animBg="1"/>
      <p:bldP spid="2078" grpId="1" animBg="1"/>
      <p:bldP spid="2078" grpId="2" animBg="1"/>
      <p:bldP spid="159" grpId="0" animBg="1"/>
      <p:bldP spid="159" grpId="1" animBg="1"/>
      <p:bldP spid="2076" grpId="0" animBg="1"/>
      <p:bldP spid="2076" grpId="1" animBg="1"/>
      <p:bldP spid="174" grpId="0" animBg="1"/>
      <p:bldP spid="174" grpId="1" animBg="1"/>
      <p:bldP spid="175" grpId="0"/>
      <p:bldP spid="1025" grpId="0" animBg="1"/>
      <p:bldP spid="1025" grpId="1" animBg="1"/>
      <p:bldP spid="1026" grpId="0" animBg="1"/>
      <p:bldP spid="1026" grpId="1" animBg="1"/>
      <p:bldP spid="1027" grpId="0" animBg="1"/>
      <p:bldP spid="1027" grpId="1" animBg="1"/>
      <p:bldP spid="180" grpId="0" animBg="1"/>
      <p:bldP spid="180" grpId="1" animBg="1"/>
      <p:bldP spid="181" grpId="0" animBg="1"/>
      <p:bldP spid="181" grpId="1" animBg="1"/>
      <p:bldP spid="183" grpId="0" animBg="1"/>
      <p:bldP spid="183" grpId="1" animBg="1"/>
      <p:bldP spid="184" grpId="0"/>
      <p:bldP spid="185" grpId="0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2" grpId="0" animBg="1"/>
      <p:bldP spid="1032" grpId="1" animBg="1"/>
      <p:bldP spid="190" grpId="0" animBg="1"/>
      <p:bldP spid="190" grpId="1" animBg="1"/>
      <p:bldP spid="149" grpId="0"/>
      <p:bldP spid="151" grpId="0"/>
      <p:bldP spid="6" grpId="0" animBg="1"/>
      <p:bldP spid="6" grpId="1" animBg="1"/>
      <p:bldP spid="9" grpId="0" animBg="1"/>
      <p:bldP spid="9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1" y="82287"/>
            <a:ext cx="915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OPERACIÓN FASE DE MEJORAMIENTO CALZADA EXISTENTE </a:t>
            </a:r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(UNIDIRECCIONAL T. HERRADURA Y PUNTO)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292"/>
            <a:ext cx="914538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985292"/>
            <a:ext cx="9144000" cy="40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292"/>
            <a:ext cx="9144000" cy="408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"/>
          <a:stretch/>
        </p:blipFill>
        <p:spPr bwMode="auto">
          <a:xfrm>
            <a:off x="0" y="481236"/>
            <a:ext cx="9144000" cy="33305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owder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Forma libre"/>
          <p:cNvSpPr/>
          <p:nvPr/>
        </p:nvSpPr>
        <p:spPr>
          <a:xfrm>
            <a:off x="5934075" y="619677"/>
            <a:ext cx="3232150" cy="586823"/>
          </a:xfrm>
          <a:custGeom>
            <a:avLst/>
            <a:gdLst>
              <a:gd name="connsiteX0" fmla="*/ 0 w 3232150"/>
              <a:gd name="connsiteY0" fmla="*/ 586823 h 586823"/>
              <a:gd name="connsiteX1" fmla="*/ 177800 w 3232150"/>
              <a:gd name="connsiteY1" fmla="*/ 570948 h 586823"/>
              <a:gd name="connsiteX2" fmla="*/ 393700 w 3232150"/>
              <a:gd name="connsiteY2" fmla="*/ 558248 h 586823"/>
              <a:gd name="connsiteX3" fmla="*/ 638175 w 3232150"/>
              <a:gd name="connsiteY3" fmla="*/ 542373 h 586823"/>
              <a:gd name="connsiteX4" fmla="*/ 765175 w 3232150"/>
              <a:gd name="connsiteY4" fmla="*/ 532848 h 586823"/>
              <a:gd name="connsiteX5" fmla="*/ 835025 w 3232150"/>
              <a:gd name="connsiteY5" fmla="*/ 516973 h 586823"/>
              <a:gd name="connsiteX6" fmla="*/ 895350 w 3232150"/>
              <a:gd name="connsiteY6" fmla="*/ 482048 h 586823"/>
              <a:gd name="connsiteX7" fmla="*/ 952500 w 3232150"/>
              <a:gd name="connsiteY7" fmla="*/ 409023 h 586823"/>
              <a:gd name="connsiteX8" fmla="*/ 1012825 w 3232150"/>
              <a:gd name="connsiteY8" fmla="*/ 332823 h 586823"/>
              <a:gd name="connsiteX9" fmla="*/ 1082675 w 3232150"/>
              <a:gd name="connsiteY9" fmla="*/ 269323 h 586823"/>
              <a:gd name="connsiteX10" fmla="*/ 1152525 w 3232150"/>
              <a:gd name="connsiteY10" fmla="*/ 221698 h 586823"/>
              <a:gd name="connsiteX11" fmla="*/ 1231900 w 3232150"/>
              <a:gd name="connsiteY11" fmla="*/ 208998 h 586823"/>
              <a:gd name="connsiteX12" fmla="*/ 1336675 w 3232150"/>
              <a:gd name="connsiteY12" fmla="*/ 215348 h 586823"/>
              <a:gd name="connsiteX13" fmla="*/ 1409700 w 3232150"/>
              <a:gd name="connsiteY13" fmla="*/ 237573 h 586823"/>
              <a:gd name="connsiteX14" fmla="*/ 1558925 w 3232150"/>
              <a:gd name="connsiteY14" fmla="*/ 253448 h 586823"/>
              <a:gd name="connsiteX15" fmla="*/ 1695450 w 3232150"/>
              <a:gd name="connsiteY15" fmla="*/ 262973 h 586823"/>
              <a:gd name="connsiteX16" fmla="*/ 1797050 w 3232150"/>
              <a:gd name="connsiteY16" fmla="*/ 253448 h 586823"/>
              <a:gd name="connsiteX17" fmla="*/ 1917700 w 3232150"/>
              <a:gd name="connsiteY17" fmla="*/ 215348 h 586823"/>
              <a:gd name="connsiteX18" fmla="*/ 2000250 w 3232150"/>
              <a:gd name="connsiteY18" fmla="*/ 170898 h 586823"/>
              <a:gd name="connsiteX19" fmla="*/ 2155825 w 3232150"/>
              <a:gd name="connsiteY19" fmla="*/ 97873 h 586823"/>
              <a:gd name="connsiteX20" fmla="*/ 2292350 w 3232150"/>
              <a:gd name="connsiteY20" fmla="*/ 37548 h 586823"/>
              <a:gd name="connsiteX21" fmla="*/ 2374900 w 3232150"/>
              <a:gd name="connsiteY21" fmla="*/ 5798 h 586823"/>
              <a:gd name="connsiteX22" fmla="*/ 2441575 w 3232150"/>
              <a:gd name="connsiteY22" fmla="*/ 2623 h 586823"/>
              <a:gd name="connsiteX23" fmla="*/ 2540000 w 3232150"/>
              <a:gd name="connsiteY23" fmla="*/ 34373 h 586823"/>
              <a:gd name="connsiteX24" fmla="*/ 2654300 w 3232150"/>
              <a:gd name="connsiteY24" fmla="*/ 97873 h 586823"/>
              <a:gd name="connsiteX25" fmla="*/ 2686050 w 3232150"/>
              <a:gd name="connsiteY25" fmla="*/ 123273 h 586823"/>
              <a:gd name="connsiteX26" fmla="*/ 2768600 w 3232150"/>
              <a:gd name="connsiteY26" fmla="*/ 170898 h 586823"/>
              <a:gd name="connsiteX27" fmla="*/ 2892425 w 3232150"/>
              <a:gd name="connsiteY27" fmla="*/ 205823 h 586823"/>
              <a:gd name="connsiteX28" fmla="*/ 3022600 w 3232150"/>
              <a:gd name="connsiteY28" fmla="*/ 212173 h 586823"/>
              <a:gd name="connsiteX29" fmla="*/ 3124200 w 3232150"/>
              <a:gd name="connsiteY29" fmla="*/ 177248 h 586823"/>
              <a:gd name="connsiteX30" fmla="*/ 3232150 w 3232150"/>
              <a:gd name="connsiteY30" fmla="*/ 110573 h 586823"/>
              <a:gd name="connsiteX0" fmla="*/ 0 w 3232150"/>
              <a:gd name="connsiteY0" fmla="*/ 586823 h 586823"/>
              <a:gd name="connsiteX1" fmla="*/ 177800 w 3232150"/>
              <a:gd name="connsiteY1" fmla="*/ 570948 h 586823"/>
              <a:gd name="connsiteX2" fmla="*/ 393700 w 3232150"/>
              <a:gd name="connsiteY2" fmla="*/ 558248 h 586823"/>
              <a:gd name="connsiteX3" fmla="*/ 638175 w 3232150"/>
              <a:gd name="connsiteY3" fmla="*/ 542373 h 586823"/>
              <a:gd name="connsiteX4" fmla="*/ 765175 w 3232150"/>
              <a:gd name="connsiteY4" fmla="*/ 532848 h 586823"/>
              <a:gd name="connsiteX5" fmla="*/ 835025 w 3232150"/>
              <a:gd name="connsiteY5" fmla="*/ 516973 h 586823"/>
              <a:gd name="connsiteX6" fmla="*/ 895350 w 3232150"/>
              <a:gd name="connsiteY6" fmla="*/ 482048 h 586823"/>
              <a:gd name="connsiteX7" fmla="*/ 952500 w 3232150"/>
              <a:gd name="connsiteY7" fmla="*/ 409023 h 586823"/>
              <a:gd name="connsiteX8" fmla="*/ 1012825 w 3232150"/>
              <a:gd name="connsiteY8" fmla="*/ 332823 h 586823"/>
              <a:gd name="connsiteX9" fmla="*/ 1082675 w 3232150"/>
              <a:gd name="connsiteY9" fmla="*/ 269323 h 586823"/>
              <a:gd name="connsiteX10" fmla="*/ 1152525 w 3232150"/>
              <a:gd name="connsiteY10" fmla="*/ 221698 h 586823"/>
              <a:gd name="connsiteX11" fmla="*/ 1231900 w 3232150"/>
              <a:gd name="connsiteY11" fmla="*/ 208998 h 586823"/>
              <a:gd name="connsiteX12" fmla="*/ 1336675 w 3232150"/>
              <a:gd name="connsiteY12" fmla="*/ 215348 h 586823"/>
              <a:gd name="connsiteX13" fmla="*/ 1416050 w 3232150"/>
              <a:gd name="connsiteY13" fmla="*/ 234398 h 586823"/>
              <a:gd name="connsiteX14" fmla="*/ 1558925 w 3232150"/>
              <a:gd name="connsiteY14" fmla="*/ 253448 h 586823"/>
              <a:gd name="connsiteX15" fmla="*/ 1695450 w 3232150"/>
              <a:gd name="connsiteY15" fmla="*/ 262973 h 586823"/>
              <a:gd name="connsiteX16" fmla="*/ 1797050 w 3232150"/>
              <a:gd name="connsiteY16" fmla="*/ 253448 h 586823"/>
              <a:gd name="connsiteX17" fmla="*/ 1917700 w 3232150"/>
              <a:gd name="connsiteY17" fmla="*/ 215348 h 586823"/>
              <a:gd name="connsiteX18" fmla="*/ 2000250 w 3232150"/>
              <a:gd name="connsiteY18" fmla="*/ 170898 h 586823"/>
              <a:gd name="connsiteX19" fmla="*/ 2155825 w 3232150"/>
              <a:gd name="connsiteY19" fmla="*/ 97873 h 586823"/>
              <a:gd name="connsiteX20" fmla="*/ 2292350 w 3232150"/>
              <a:gd name="connsiteY20" fmla="*/ 37548 h 586823"/>
              <a:gd name="connsiteX21" fmla="*/ 2374900 w 3232150"/>
              <a:gd name="connsiteY21" fmla="*/ 5798 h 586823"/>
              <a:gd name="connsiteX22" fmla="*/ 2441575 w 3232150"/>
              <a:gd name="connsiteY22" fmla="*/ 2623 h 586823"/>
              <a:gd name="connsiteX23" fmla="*/ 2540000 w 3232150"/>
              <a:gd name="connsiteY23" fmla="*/ 34373 h 586823"/>
              <a:gd name="connsiteX24" fmla="*/ 2654300 w 3232150"/>
              <a:gd name="connsiteY24" fmla="*/ 97873 h 586823"/>
              <a:gd name="connsiteX25" fmla="*/ 2686050 w 3232150"/>
              <a:gd name="connsiteY25" fmla="*/ 123273 h 586823"/>
              <a:gd name="connsiteX26" fmla="*/ 2768600 w 3232150"/>
              <a:gd name="connsiteY26" fmla="*/ 170898 h 586823"/>
              <a:gd name="connsiteX27" fmla="*/ 2892425 w 3232150"/>
              <a:gd name="connsiteY27" fmla="*/ 205823 h 586823"/>
              <a:gd name="connsiteX28" fmla="*/ 3022600 w 3232150"/>
              <a:gd name="connsiteY28" fmla="*/ 212173 h 586823"/>
              <a:gd name="connsiteX29" fmla="*/ 3124200 w 3232150"/>
              <a:gd name="connsiteY29" fmla="*/ 177248 h 586823"/>
              <a:gd name="connsiteX30" fmla="*/ 3232150 w 3232150"/>
              <a:gd name="connsiteY30" fmla="*/ 110573 h 586823"/>
              <a:gd name="connsiteX0" fmla="*/ 0 w 3232150"/>
              <a:gd name="connsiteY0" fmla="*/ 586823 h 586823"/>
              <a:gd name="connsiteX1" fmla="*/ 177800 w 3232150"/>
              <a:gd name="connsiteY1" fmla="*/ 570948 h 586823"/>
              <a:gd name="connsiteX2" fmla="*/ 393700 w 3232150"/>
              <a:gd name="connsiteY2" fmla="*/ 558248 h 586823"/>
              <a:gd name="connsiteX3" fmla="*/ 638175 w 3232150"/>
              <a:gd name="connsiteY3" fmla="*/ 542373 h 586823"/>
              <a:gd name="connsiteX4" fmla="*/ 765175 w 3232150"/>
              <a:gd name="connsiteY4" fmla="*/ 532848 h 586823"/>
              <a:gd name="connsiteX5" fmla="*/ 835025 w 3232150"/>
              <a:gd name="connsiteY5" fmla="*/ 516973 h 586823"/>
              <a:gd name="connsiteX6" fmla="*/ 895350 w 3232150"/>
              <a:gd name="connsiteY6" fmla="*/ 482048 h 586823"/>
              <a:gd name="connsiteX7" fmla="*/ 952500 w 3232150"/>
              <a:gd name="connsiteY7" fmla="*/ 409023 h 586823"/>
              <a:gd name="connsiteX8" fmla="*/ 1012825 w 3232150"/>
              <a:gd name="connsiteY8" fmla="*/ 332823 h 586823"/>
              <a:gd name="connsiteX9" fmla="*/ 1082675 w 3232150"/>
              <a:gd name="connsiteY9" fmla="*/ 269323 h 586823"/>
              <a:gd name="connsiteX10" fmla="*/ 1152525 w 3232150"/>
              <a:gd name="connsiteY10" fmla="*/ 221698 h 586823"/>
              <a:gd name="connsiteX11" fmla="*/ 1231900 w 3232150"/>
              <a:gd name="connsiteY11" fmla="*/ 208998 h 586823"/>
              <a:gd name="connsiteX12" fmla="*/ 1336675 w 3232150"/>
              <a:gd name="connsiteY12" fmla="*/ 215348 h 586823"/>
              <a:gd name="connsiteX13" fmla="*/ 1416050 w 3232150"/>
              <a:gd name="connsiteY13" fmla="*/ 234398 h 586823"/>
              <a:gd name="connsiteX14" fmla="*/ 1558925 w 3232150"/>
              <a:gd name="connsiteY14" fmla="*/ 253448 h 586823"/>
              <a:gd name="connsiteX15" fmla="*/ 1695450 w 3232150"/>
              <a:gd name="connsiteY15" fmla="*/ 262973 h 586823"/>
              <a:gd name="connsiteX16" fmla="*/ 1797050 w 3232150"/>
              <a:gd name="connsiteY16" fmla="*/ 253448 h 586823"/>
              <a:gd name="connsiteX17" fmla="*/ 1917700 w 3232150"/>
              <a:gd name="connsiteY17" fmla="*/ 215348 h 586823"/>
              <a:gd name="connsiteX18" fmla="*/ 2038350 w 3232150"/>
              <a:gd name="connsiteY18" fmla="*/ 155023 h 586823"/>
              <a:gd name="connsiteX19" fmla="*/ 2155825 w 3232150"/>
              <a:gd name="connsiteY19" fmla="*/ 97873 h 586823"/>
              <a:gd name="connsiteX20" fmla="*/ 2292350 w 3232150"/>
              <a:gd name="connsiteY20" fmla="*/ 37548 h 586823"/>
              <a:gd name="connsiteX21" fmla="*/ 2374900 w 3232150"/>
              <a:gd name="connsiteY21" fmla="*/ 5798 h 586823"/>
              <a:gd name="connsiteX22" fmla="*/ 2441575 w 3232150"/>
              <a:gd name="connsiteY22" fmla="*/ 2623 h 586823"/>
              <a:gd name="connsiteX23" fmla="*/ 2540000 w 3232150"/>
              <a:gd name="connsiteY23" fmla="*/ 34373 h 586823"/>
              <a:gd name="connsiteX24" fmla="*/ 2654300 w 3232150"/>
              <a:gd name="connsiteY24" fmla="*/ 97873 h 586823"/>
              <a:gd name="connsiteX25" fmla="*/ 2686050 w 3232150"/>
              <a:gd name="connsiteY25" fmla="*/ 123273 h 586823"/>
              <a:gd name="connsiteX26" fmla="*/ 2768600 w 3232150"/>
              <a:gd name="connsiteY26" fmla="*/ 170898 h 586823"/>
              <a:gd name="connsiteX27" fmla="*/ 2892425 w 3232150"/>
              <a:gd name="connsiteY27" fmla="*/ 205823 h 586823"/>
              <a:gd name="connsiteX28" fmla="*/ 3022600 w 3232150"/>
              <a:gd name="connsiteY28" fmla="*/ 212173 h 586823"/>
              <a:gd name="connsiteX29" fmla="*/ 3124200 w 3232150"/>
              <a:gd name="connsiteY29" fmla="*/ 177248 h 586823"/>
              <a:gd name="connsiteX30" fmla="*/ 3232150 w 3232150"/>
              <a:gd name="connsiteY30" fmla="*/ 110573 h 58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32150" h="586823">
                <a:moveTo>
                  <a:pt x="0" y="586823"/>
                </a:moveTo>
                <a:lnTo>
                  <a:pt x="177800" y="570948"/>
                </a:lnTo>
                <a:cubicBezTo>
                  <a:pt x="243417" y="566185"/>
                  <a:pt x="393700" y="558248"/>
                  <a:pt x="393700" y="558248"/>
                </a:cubicBezTo>
                <a:lnTo>
                  <a:pt x="638175" y="542373"/>
                </a:lnTo>
                <a:cubicBezTo>
                  <a:pt x="700088" y="538140"/>
                  <a:pt x="732367" y="537081"/>
                  <a:pt x="765175" y="532848"/>
                </a:cubicBezTo>
                <a:cubicBezTo>
                  <a:pt x="797983" y="528615"/>
                  <a:pt x="813329" y="525440"/>
                  <a:pt x="835025" y="516973"/>
                </a:cubicBezTo>
                <a:cubicBezTo>
                  <a:pt x="856721" y="508506"/>
                  <a:pt x="875771" y="500040"/>
                  <a:pt x="895350" y="482048"/>
                </a:cubicBezTo>
                <a:cubicBezTo>
                  <a:pt x="914929" y="464056"/>
                  <a:pt x="952500" y="409023"/>
                  <a:pt x="952500" y="409023"/>
                </a:cubicBezTo>
                <a:cubicBezTo>
                  <a:pt x="972079" y="384152"/>
                  <a:pt x="991129" y="356106"/>
                  <a:pt x="1012825" y="332823"/>
                </a:cubicBezTo>
                <a:cubicBezTo>
                  <a:pt x="1034521" y="309540"/>
                  <a:pt x="1059392" y="287844"/>
                  <a:pt x="1082675" y="269323"/>
                </a:cubicBezTo>
                <a:cubicBezTo>
                  <a:pt x="1105958" y="250802"/>
                  <a:pt x="1127654" y="231752"/>
                  <a:pt x="1152525" y="221698"/>
                </a:cubicBezTo>
                <a:cubicBezTo>
                  <a:pt x="1177396" y="211644"/>
                  <a:pt x="1201208" y="210056"/>
                  <a:pt x="1231900" y="208998"/>
                </a:cubicBezTo>
                <a:cubicBezTo>
                  <a:pt x="1262592" y="207940"/>
                  <a:pt x="1305983" y="211115"/>
                  <a:pt x="1336675" y="215348"/>
                </a:cubicBezTo>
                <a:cubicBezTo>
                  <a:pt x="1367367" y="219581"/>
                  <a:pt x="1379008" y="228048"/>
                  <a:pt x="1416050" y="234398"/>
                </a:cubicBezTo>
                <a:cubicBezTo>
                  <a:pt x="1453092" y="240748"/>
                  <a:pt x="1512358" y="248686"/>
                  <a:pt x="1558925" y="253448"/>
                </a:cubicBezTo>
                <a:cubicBezTo>
                  <a:pt x="1605492" y="258210"/>
                  <a:pt x="1655763" y="262973"/>
                  <a:pt x="1695450" y="262973"/>
                </a:cubicBezTo>
                <a:cubicBezTo>
                  <a:pt x="1735137" y="262973"/>
                  <a:pt x="1760008" y="261385"/>
                  <a:pt x="1797050" y="253448"/>
                </a:cubicBezTo>
                <a:cubicBezTo>
                  <a:pt x="1834092" y="245510"/>
                  <a:pt x="1877483" y="231752"/>
                  <a:pt x="1917700" y="215348"/>
                </a:cubicBezTo>
                <a:cubicBezTo>
                  <a:pt x="1957917" y="198944"/>
                  <a:pt x="1998663" y="174602"/>
                  <a:pt x="2038350" y="155023"/>
                </a:cubicBezTo>
                <a:cubicBezTo>
                  <a:pt x="2078037" y="135444"/>
                  <a:pt x="2113492" y="117452"/>
                  <a:pt x="2155825" y="97873"/>
                </a:cubicBezTo>
                <a:cubicBezTo>
                  <a:pt x="2198158" y="78294"/>
                  <a:pt x="2255838" y="52894"/>
                  <a:pt x="2292350" y="37548"/>
                </a:cubicBezTo>
                <a:cubicBezTo>
                  <a:pt x="2328862" y="22202"/>
                  <a:pt x="2350029" y="11619"/>
                  <a:pt x="2374900" y="5798"/>
                </a:cubicBezTo>
                <a:cubicBezTo>
                  <a:pt x="2399771" y="-23"/>
                  <a:pt x="2414058" y="-2139"/>
                  <a:pt x="2441575" y="2623"/>
                </a:cubicBezTo>
                <a:cubicBezTo>
                  <a:pt x="2469092" y="7385"/>
                  <a:pt x="2504546" y="18498"/>
                  <a:pt x="2540000" y="34373"/>
                </a:cubicBezTo>
                <a:cubicBezTo>
                  <a:pt x="2575454" y="50248"/>
                  <a:pt x="2629958" y="83056"/>
                  <a:pt x="2654300" y="97873"/>
                </a:cubicBezTo>
                <a:cubicBezTo>
                  <a:pt x="2678642" y="112690"/>
                  <a:pt x="2667000" y="111102"/>
                  <a:pt x="2686050" y="123273"/>
                </a:cubicBezTo>
                <a:cubicBezTo>
                  <a:pt x="2705100" y="135444"/>
                  <a:pt x="2734204" y="157140"/>
                  <a:pt x="2768600" y="170898"/>
                </a:cubicBezTo>
                <a:cubicBezTo>
                  <a:pt x="2802996" y="184656"/>
                  <a:pt x="2850092" y="198944"/>
                  <a:pt x="2892425" y="205823"/>
                </a:cubicBezTo>
                <a:cubicBezTo>
                  <a:pt x="2934758" y="212702"/>
                  <a:pt x="2983971" y="216935"/>
                  <a:pt x="3022600" y="212173"/>
                </a:cubicBezTo>
                <a:cubicBezTo>
                  <a:pt x="3061229" y="207411"/>
                  <a:pt x="3089275" y="194181"/>
                  <a:pt x="3124200" y="177248"/>
                </a:cubicBezTo>
                <a:cubicBezTo>
                  <a:pt x="3159125" y="160315"/>
                  <a:pt x="3195637" y="135444"/>
                  <a:pt x="3232150" y="110573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-1" y="82287"/>
            <a:ext cx="915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OPERACIÓN FASE TERMINACIÓN OBRAS CALZADA NUEVA</a:t>
            </a:r>
          </a:p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(BIDIRECCIONAL CALZADA EXISTENTE)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7434264" y="866774"/>
            <a:ext cx="39761" cy="262534"/>
          </a:xfrm>
          <a:prstGeom prst="line">
            <a:avLst/>
          </a:prstGeom>
          <a:noFill/>
          <a:ln w="53975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7 Forma libre"/>
          <p:cNvSpPr/>
          <p:nvPr/>
        </p:nvSpPr>
        <p:spPr>
          <a:xfrm>
            <a:off x="6743700" y="817252"/>
            <a:ext cx="2130426" cy="368611"/>
          </a:xfrm>
          <a:custGeom>
            <a:avLst/>
            <a:gdLst>
              <a:gd name="connsiteX0" fmla="*/ 0 w 2319338"/>
              <a:gd name="connsiteY0" fmla="*/ 367591 h 367591"/>
              <a:gd name="connsiteX1" fmla="*/ 414338 w 2319338"/>
              <a:gd name="connsiteY1" fmla="*/ 348541 h 367591"/>
              <a:gd name="connsiteX2" fmla="*/ 852488 w 2319338"/>
              <a:gd name="connsiteY2" fmla="*/ 286628 h 367591"/>
              <a:gd name="connsiteX3" fmla="*/ 1157288 w 2319338"/>
              <a:gd name="connsiteY3" fmla="*/ 210428 h 367591"/>
              <a:gd name="connsiteX4" fmla="*/ 1471613 w 2319338"/>
              <a:gd name="connsiteY4" fmla="*/ 96128 h 367591"/>
              <a:gd name="connsiteX5" fmla="*/ 1585913 w 2319338"/>
              <a:gd name="connsiteY5" fmla="*/ 38978 h 367591"/>
              <a:gd name="connsiteX6" fmla="*/ 1785938 w 2319338"/>
              <a:gd name="connsiteY6" fmla="*/ 878 h 367591"/>
              <a:gd name="connsiteX7" fmla="*/ 1919288 w 2319338"/>
              <a:gd name="connsiteY7" fmla="*/ 15166 h 367591"/>
              <a:gd name="connsiteX8" fmla="*/ 2105025 w 2319338"/>
              <a:gd name="connsiteY8" fmla="*/ 48503 h 367591"/>
              <a:gd name="connsiteX9" fmla="*/ 2243138 w 2319338"/>
              <a:gd name="connsiteY9" fmla="*/ 72316 h 367591"/>
              <a:gd name="connsiteX10" fmla="*/ 2319338 w 2319338"/>
              <a:gd name="connsiteY10" fmla="*/ 86603 h 367591"/>
              <a:gd name="connsiteX0" fmla="*/ 0 w 2319338"/>
              <a:gd name="connsiteY0" fmla="*/ 367591 h 367591"/>
              <a:gd name="connsiteX1" fmla="*/ 414338 w 2319338"/>
              <a:gd name="connsiteY1" fmla="*/ 348541 h 367591"/>
              <a:gd name="connsiteX2" fmla="*/ 852488 w 2319338"/>
              <a:gd name="connsiteY2" fmla="*/ 286628 h 367591"/>
              <a:gd name="connsiteX3" fmla="*/ 1157288 w 2319338"/>
              <a:gd name="connsiteY3" fmla="*/ 210428 h 367591"/>
              <a:gd name="connsiteX4" fmla="*/ 1408113 w 2319338"/>
              <a:gd name="connsiteY4" fmla="*/ 115178 h 367591"/>
              <a:gd name="connsiteX5" fmla="*/ 1585913 w 2319338"/>
              <a:gd name="connsiteY5" fmla="*/ 38978 h 367591"/>
              <a:gd name="connsiteX6" fmla="*/ 1785938 w 2319338"/>
              <a:gd name="connsiteY6" fmla="*/ 878 h 367591"/>
              <a:gd name="connsiteX7" fmla="*/ 1919288 w 2319338"/>
              <a:gd name="connsiteY7" fmla="*/ 15166 h 367591"/>
              <a:gd name="connsiteX8" fmla="*/ 2105025 w 2319338"/>
              <a:gd name="connsiteY8" fmla="*/ 48503 h 367591"/>
              <a:gd name="connsiteX9" fmla="*/ 2243138 w 2319338"/>
              <a:gd name="connsiteY9" fmla="*/ 72316 h 367591"/>
              <a:gd name="connsiteX10" fmla="*/ 2319338 w 2319338"/>
              <a:gd name="connsiteY10" fmla="*/ 86603 h 367591"/>
              <a:gd name="connsiteX0" fmla="*/ 0 w 2400301"/>
              <a:gd name="connsiteY0" fmla="*/ 367591 h 367591"/>
              <a:gd name="connsiteX1" fmla="*/ 414338 w 2400301"/>
              <a:gd name="connsiteY1" fmla="*/ 348541 h 367591"/>
              <a:gd name="connsiteX2" fmla="*/ 852488 w 2400301"/>
              <a:gd name="connsiteY2" fmla="*/ 286628 h 367591"/>
              <a:gd name="connsiteX3" fmla="*/ 1157288 w 2400301"/>
              <a:gd name="connsiteY3" fmla="*/ 210428 h 367591"/>
              <a:gd name="connsiteX4" fmla="*/ 1408113 w 2400301"/>
              <a:gd name="connsiteY4" fmla="*/ 115178 h 367591"/>
              <a:gd name="connsiteX5" fmla="*/ 1585913 w 2400301"/>
              <a:gd name="connsiteY5" fmla="*/ 38978 h 367591"/>
              <a:gd name="connsiteX6" fmla="*/ 1785938 w 2400301"/>
              <a:gd name="connsiteY6" fmla="*/ 878 h 367591"/>
              <a:gd name="connsiteX7" fmla="*/ 1919288 w 2400301"/>
              <a:gd name="connsiteY7" fmla="*/ 15166 h 367591"/>
              <a:gd name="connsiteX8" fmla="*/ 2105025 w 2400301"/>
              <a:gd name="connsiteY8" fmla="*/ 48503 h 367591"/>
              <a:gd name="connsiteX9" fmla="*/ 2243138 w 2400301"/>
              <a:gd name="connsiteY9" fmla="*/ 72316 h 367591"/>
              <a:gd name="connsiteX10" fmla="*/ 2400301 w 2400301"/>
              <a:gd name="connsiteY10" fmla="*/ 100890 h 367591"/>
              <a:gd name="connsiteX0" fmla="*/ 0 w 2400301"/>
              <a:gd name="connsiteY0" fmla="*/ 367457 h 367457"/>
              <a:gd name="connsiteX1" fmla="*/ 414338 w 2400301"/>
              <a:gd name="connsiteY1" fmla="*/ 348407 h 367457"/>
              <a:gd name="connsiteX2" fmla="*/ 852488 w 2400301"/>
              <a:gd name="connsiteY2" fmla="*/ 286494 h 367457"/>
              <a:gd name="connsiteX3" fmla="*/ 1157288 w 2400301"/>
              <a:gd name="connsiteY3" fmla="*/ 210294 h 367457"/>
              <a:gd name="connsiteX4" fmla="*/ 1408113 w 2400301"/>
              <a:gd name="connsiteY4" fmla="*/ 115044 h 367457"/>
              <a:gd name="connsiteX5" fmla="*/ 1585913 w 2400301"/>
              <a:gd name="connsiteY5" fmla="*/ 38844 h 367457"/>
              <a:gd name="connsiteX6" fmla="*/ 1785938 w 2400301"/>
              <a:gd name="connsiteY6" fmla="*/ 744 h 367457"/>
              <a:gd name="connsiteX7" fmla="*/ 1919288 w 2400301"/>
              <a:gd name="connsiteY7" fmla="*/ 15032 h 367457"/>
              <a:gd name="connsiteX8" fmla="*/ 1978025 w 2400301"/>
              <a:gd name="connsiteY8" fmla="*/ 32494 h 367457"/>
              <a:gd name="connsiteX9" fmla="*/ 2243138 w 2400301"/>
              <a:gd name="connsiteY9" fmla="*/ 72182 h 367457"/>
              <a:gd name="connsiteX10" fmla="*/ 2400301 w 2400301"/>
              <a:gd name="connsiteY10" fmla="*/ 100756 h 367457"/>
              <a:gd name="connsiteX0" fmla="*/ 0 w 2400301"/>
              <a:gd name="connsiteY0" fmla="*/ 367457 h 367457"/>
              <a:gd name="connsiteX1" fmla="*/ 414338 w 2400301"/>
              <a:gd name="connsiteY1" fmla="*/ 348407 h 367457"/>
              <a:gd name="connsiteX2" fmla="*/ 852488 w 2400301"/>
              <a:gd name="connsiteY2" fmla="*/ 286494 h 367457"/>
              <a:gd name="connsiteX3" fmla="*/ 1157288 w 2400301"/>
              <a:gd name="connsiteY3" fmla="*/ 210294 h 367457"/>
              <a:gd name="connsiteX4" fmla="*/ 1408113 w 2400301"/>
              <a:gd name="connsiteY4" fmla="*/ 115044 h 367457"/>
              <a:gd name="connsiteX5" fmla="*/ 1585913 w 2400301"/>
              <a:gd name="connsiteY5" fmla="*/ 38844 h 367457"/>
              <a:gd name="connsiteX6" fmla="*/ 1785938 w 2400301"/>
              <a:gd name="connsiteY6" fmla="*/ 744 h 367457"/>
              <a:gd name="connsiteX7" fmla="*/ 1919288 w 2400301"/>
              <a:gd name="connsiteY7" fmla="*/ 15032 h 367457"/>
              <a:gd name="connsiteX8" fmla="*/ 1978025 w 2400301"/>
              <a:gd name="connsiteY8" fmla="*/ 32494 h 367457"/>
              <a:gd name="connsiteX9" fmla="*/ 2084388 w 2400301"/>
              <a:gd name="connsiteY9" fmla="*/ 49957 h 367457"/>
              <a:gd name="connsiteX10" fmla="*/ 2400301 w 2400301"/>
              <a:gd name="connsiteY10" fmla="*/ 100756 h 367457"/>
              <a:gd name="connsiteX0" fmla="*/ 0 w 2171701"/>
              <a:gd name="connsiteY0" fmla="*/ 367457 h 367457"/>
              <a:gd name="connsiteX1" fmla="*/ 414338 w 2171701"/>
              <a:gd name="connsiteY1" fmla="*/ 348407 h 367457"/>
              <a:gd name="connsiteX2" fmla="*/ 852488 w 2171701"/>
              <a:gd name="connsiteY2" fmla="*/ 286494 h 367457"/>
              <a:gd name="connsiteX3" fmla="*/ 1157288 w 2171701"/>
              <a:gd name="connsiteY3" fmla="*/ 210294 h 367457"/>
              <a:gd name="connsiteX4" fmla="*/ 1408113 w 2171701"/>
              <a:gd name="connsiteY4" fmla="*/ 115044 h 367457"/>
              <a:gd name="connsiteX5" fmla="*/ 1585913 w 2171701"/>
              <a:gd name="connsiteY5" fmla="*/ 38844 h 367457"/>
              <a:gd name="connsiteX6" fmla="*/ 1785938 w 2171701"/>
              <a:gd name="connsiteY6" fmla="*/ 744 h 367457"/>
              <a:gd name="connsiteX7" fmla="*/ 1919288 w 2171701"/>
              <a:gd name="connsiteY7" fmla="*/ 15032 h 367457"/>
              <a:gd name="connsiteX8" fmla="*/ 1978025 w 2171701"/>
              <a:gd name="connsiteY8" fmla="*/ 32494 h 367457"/>
              <a:gd name="connsiteX9" fmla="*/ 2084388 w 2171701"/>
              <a:gd name="connsiteY9" fmla="*/ 49957 h 367457"/>
              <a:gd name="connsiteX10" fmla="*/ 2171701 w 2171701"/>
              <a:gd name="connsiteY10" fmla="*/ 72181 h 367457"/>
              <a:gd name="connsiteX0" fmla="*/ 0 w 2130426"/>
              <a:gd name="connsiteY0" fmla="*/ 367457 h 367457"/>
              <a:gd name="connsiteX1" fmla="*/ 414338 w 2130426"/>
              <a:gd name="connsiteY1" fmla="*/ 348407 h 367457"/>
              <a:gd name="connsiteX2" fmla="*/ 852488 w 2130426"/>
              <a:gd name="connsiteY2" fmla="*/ 286494 h 367457"/>
              <a:gd name="connsiteX3" fmla="*/ 1157288 w 2130426"/>
              <a:gd name="connsiteY3" fmla="*/ 210294 h 367457"/>
              <a:gd name="connsiteX4" fmla="*/ 1408113 w 2130426"/>
              <a:gd name="connsiteY4" fmla="*/ 115044 h 367457"/>
              <a:gd name="connsiteX5" fmla="*/ 1585913 w 2130426"/>
              <a:gd name="connsiteY5" fmla="*/ 38844 h 367457"/>
              <a:gd name="connsiteX6" fmla="*/ 1785938 w 2130426"/>
              <a:gd name="connsiteY6" fmla="*/ 744 h 367457"/>
              <a:gd name="connsiteX7" fmla="*/ 1919288 w 2130426"/>
              <a:gd name="connsiteY7" fmla="*/ 15032 h 367457"/>
              <a:gd name="connsiteX8" fmla="*/ 1978025 w 2130426"/>
              <a:gd name="connsiteY8" fmla="*/ 32494 h 367457"/>
              <a:gd name="connsiteX9" fmla="*/ 2084388 w 2130426"/>
              <a:gd name="connsiteY9" fmla="*/ 49957 h 367457"/>
              <a:gd name="connsiteX10" fmla="*/ 2130426 w 2130426"/>
              <a:gd name="connsiteY10" fmla="*/ 53131 h 367457"/>
              <a:gd name="connsiteX0" fmla="*/ 0 w 2130426"/>
              <a:gd name="connsiteY0" fmla="*/ 367457 h 367457"/>
              <a:gd name="connsiteX1" fmla="*/ 414338 w 2130426"/>
              <a:gd name="connsiteY1" fmla="*/ 348407 h 367457"/>
              <a:gd name="connsiteX2" fmla="*/ 852488 w 2130426"/>
              <a:gd name="connsiteY2" fmla="*/ 286494 h 367457"/>
              <a:gd name="connsiteX3" fmla="*/ 1157288 w 2130426"/>
              <a:gd name="connsiteY3" fmla="*/ 210294 h 367457"/>
              <a:gd name="connsiteX4" fmla="*/ 1408113 w 2130426"/>
              <a:gd name="connsiteY4" fmla="*/ 115044 h 367457"/>
              <a:gd name="connsiteX5" fmla="*/ 1585913 w 2130426"/>
              <a:gd name="connsiteY5" fmla="*/ 38844 h 367457"/>
              <a:gd name="connsiteX6" fmla="*/ 1785938 w 2130426"/>
              <a:gd name="connsiteY6" fmla="*/ 744 h 367457"/>
              <a:gd name="connsiteX7" fmla="*/ 1919288 w 2130426"/>
              <a:gd name="connsiteY7" fmla="*/ 15032 h 367457"/>
              <a:gd name="connsiteX8" fmla="*/ 1978025 w 2130426"/>
              <a:gd name="connsiteY8" fmla="*/ 32494 h 367457"/>
              <a:gd name="connsiteX9" fmla="*/ 2014538 w 2130426"/>
              <a:gd name="connsiteY9" fmla="*/ 34082 h 367457"/>
              <a:gd name="connsiteX10" fmla="*/ 2130426 w 2130426"/>
              <a:gd name="connsiteY10" fmla="*/ 53131 h 367457"/>
              <a:gd name="connsiteX0" fmla="*/ 0 w 2130426"/>
              <a:gd name="connsiteY0" fmla="*/ 367339 h 367339"/>
              <a:gd name="connsiteX1" fmla="*/ 414338 w 2130426"/>
              <a:gd name="connsiteY1" fmla="*/ 348289 h 367339"/>
              <a:gd name="connsiteX2" fmla="*/ 852488 w 2130426"/>
              <a:gd name="connsiteY2" fmla="*/ 286376 h 367339"/>
              <a:gd name="connsiteX3" fmla="*/ 1157288 w 2130426"/>
              <a:gd name="connsiteY3" fmla="*/ 210176 h 367339"/>
              <a:gd name="connsiteX4" fmla="*/ 1408113 w 2130426"/>
              <a:gd name="connsiteY4" fmla="*/ 114926 h 367339"/>
              <a:gd name="connsiteX5" fmla="*/ 1585913 w 2130426"/>
              <a:gd name="connsiteY5" fmla="*/ 38726 h 367339"/>
              <a:gd name="connsiteX6" fmla="*/ 1785938 w 2130426"/>
              <a:gd name="connsiteY6" fmla="*/ 626 h 367339"/>
              <a:gd name="connsiteX7" fmla="*/ 1919288 w 2130426"/>
              <a:gd name="connsiteY7" fmla="*/ 14914 h 367339"/>
              <a:gd name="connsiteX8" fmla="*/ 1930400 w 2130426"/>
              <a:gd name="connsiteY8" fmla="*/ 13326 h 367339"/>
              <a:gd name="connsiteX9" fmla="*/ 2014538 w 2130426"/>
              <a:gd name="connsiteY9" fmla="*/ 33964 h 367339"/>
              <a:gd name="connsiteX10" fmla="*/ 2130426 w 2130426"/>
              <a:gd name="connsiteY10" fmla="*/ 53013 h 367339"/>
              <a:gd name="connsiteX0" fmla="*/ 0 w 2130426"/>
              <a:gd name="connsiteY0" fmla="*/ 368611 h 368611"/>
              <a:gd name="connsiteX1" fmla="*/ 414338 w 2130426"/>
              <a:gd name="connsiteY1" fmla="*/ 349561 h 368611"/>
              <a:gd name="connsiteX2" fmla="*/ 852488 w 2130426"/>
              <a:gd name="connsiteY2" fmla="*/ 287648 h 368611"/>
              <a:gd name="connsiteX3" fmla="*/ 1157288 w 2130426"/>
              <a:gd name="connsiteY3" fmla="*/ 211448 h 368611"/>
              <a:gd name="connsiteX4" fmla="*/ 1408113 w 2130426"/>
              <a:gd name="connsiteY4" fmla="*/ 116198 h 368611"/>
              <a:gd name="connsiteX5" fmla="*/ 1585913 w 2130426"/>
              <a:gd name="connsiteY5" fmla="*/ 39998 h 368611"/>
              <a:gd name="connsiteX6" fmla="*/ 1785938 w 2130426"/>
              <a:gd name="connsiteY6" fmla="*/ 1898 h 368611"/>
              <a:gd name="connsiteX7" fmla="*/ 1878013 w 2130426"/>
              <a:gd name="connsiteY7" fmla="*/ 6661 h 368611"/>
              <a:gd name="connsiteX8" fmla="*/ 1930400 w 2130426"/>
              <a:gd name="connsiteY8" fmla="*/ 14598 h 368611"/>
              <a:gd name="connsiteX9" fmla="*/ 2014538 w 2130426"/>
              <a:gd name="connsiteY9" fmla="*/ 35236 h 368611"/>
              <a:gd name="connsiteX10" fmla="*/ 2130426 w 2130426"/>
              <a:gd name="connsiteY10" fmla="*/ 54285 h 3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0426" h="368611">
                <a:moveTo>
                  <a:pt x="0" y="368611"/>
                </a:moveTo>
                <a:cubicBezTo>
                  <a:pt x="136128" y="365833"/>
                  <a:pt x="272257" y="363055"/>
                  <a:pt x="414338" y="349561"/>
                </a:cubicBezTo>
                <a:cubicBezTo>
                  <a:pt x="556419" y="336067"/>
                  <a:pt x="728663" y="310667"/>
                  <a:pt x="852488" y="287648"/>
                </a:cubicBezTo>
                <a:cubicBezTo>
                  <a:pt x="976313" y="264629"/>
                  <a:pt x="1064684" y="240023"/>
                  <a:pt x="1157288" y="211448"/>
                </a:cubicBezTo>
                <a:cubicBezTo>
                  <a:pt x="1249892" y="182873"/>
                  <a:pt x="1336676" y="144773"/>
                  <a:pt x="1408113" y="116198"/>
                </a:cubicBezTo>
                <a:cubicBezTo>
                  <a:pt x="1479551" y="87623"/>
                  <a:pt x="1522942" y="59048"/>
                  <a:pt x="1585913" y="39998"/>
                </a:cubicBezTo>
                <a:cubicBezTo>
                  <a:pt x="1648884" y="20948"/>
                  <a:pt x="1737255" y="7454"/>
                  <a:pt x="1785938" y="1898"/>
                </a:cubicBezTo>
                <a:cubicBezTo>
                  <a:pt x="1834621" y="-3658"/>
                  <a:pt x="1853936" y="4544"/>
                  <a:pt x="1878013" y="6661"/>
                </a:cubicBezTo>
                <a:cubicBezTo>
                  <a:pt x="1902090" y="8778"/>
                  <a:pt x="1930400" y="14598"/>
                  <a:pt x="1930400" y="14598"/>
                </a:cubicBezTo>
                <a:lnTo>
                  <a:pt x="2014538" y="35236"/>
                </a:lnTo>
                <a:lnTo>
                  <a:pt x="2130426" y="5428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Forma libre"/>
          <p:cNvSpPr/>
          <p:nvPr/>
        </p:nvSpPr>
        <p:spPr>
          <a:xfrm>
            <a:off x="221456" y="3156741"/>
            <a:ext cx="531019" cy="127003"/>
          </a:xfrm>
          <a:custGeom>
            <a:avLst/>
            <a:gdLst>
              <a:gd name="connsiteX0" fmla="*/ 0 w 531019"/>
              <a:gd name="connsiteY0" fmla="*/ 79378 h 127003"/>
              <a:gd name="connsiteX1" fmla="*/ 71438 w 531019"/>
              <a:gd name="connsiteY1" fmla="*/ 36515 h 127003"/>
              <a:gd name="connsiteX2" fmla="*/ 180975 w 531019"/>
              <a:gd name="connsiteY2" fmla="*/ 5559 h 127003"/>
              <a:gd name="connsiteX3" fmla="*/ 278607 w 531019"/>
              <a:gd name="connsiteY3" fmla="*/ 797 h 127003"/>
              <a:gd name="connsiteX4" fmla="*/ 364332 w 531019"/>
              <a:gd name="connsiteY4" fmla="*/ 15084 h 127003"/>
              <a:gd name="connsiteX5" fmla="*/ 461963 w 531019"/>
              <a:gd name="connsiteY5" fmla="*/ 67472 h 127003"/>
              <a:gd name="connsiteX6" fmla="*/ 531019 w 531019"/>
              <a:gd name="connsiteY6" fmla="*/ 127003 h 12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019" h="127003">
                <a:moveTo>
                  <a:pt x="0" y="79378"/>
                </a:moveTo>
                <a:cubicBezTo>
                  <a:pt x="20638" y="64098"/>
                  <a:pt x="41276" y="48818"/>
                  <a:pt x="71438" y="36515"/>
                </a:cubicBezTo>
                <a:cubicBezTo>
                  <a:pt x="101600" y="24212"/>
                  <a:pt x="146447" y="11512"/>
                  <a:pt x="180975" y="5559"/>
                </a:cubicBezTo>
                <a:cubicBezTo>
                  <a:pt x="215503" y="-394"/>
                  <a:pt x="248048" y="-790"/>
                  <a:pt x="278607" y="797"/>
                </a:cubicBezTo>
                <a:cubicBezTo>
                  <a:pt x="309166" y="2384"/>
                  <a:pt x="333773" y="3971"/>
                  <a:pt x="364332" y="15084"/>
                </a:cubicBezTo>
                <a:cubicBezTo>
                  <a:pt x="394891" y="26197"/>
                  <a:pt x="434182" y="48819"/>
                  <a:pt x="461963" y="67472"/>
                </a:cubicBezTo>
                <a:cubicBezTo>
                  <a:pt x="489744" y="86125"/>
                  <a:pt x="510381" y="106564"/>
                  <a:pt x="531019" y="127003"/>
                </a:cubicBezTo>
              </a:path>
            </a:pathLst>
          </a:cu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Forma libre"/>
          <p:cNvSpPr/>
          <p:nvPr/>
        </p:nvSpPr>
        <p:spPr>
          <a:xfrm>
            <a:off x="1139825" y="3517900"/>
            <a:ext cx="638175" cy="81145"/>
          </a:xfrm>
          <a:custGeom>
            <a:avLst/>
            <a:gdLst>
              <a:gd name="connsiteX0" fmla="*/ 0 w 638175"/>
              <a:gd name="connsiteY0" fmla="*/ 0 h 81145"/>
              <a:gd name="connsiteX1" fmla="*/ 120650 w 638175"/>
              <a:gd name="connsiteY1" fmla="*/ 25400 h 81145"/>
              <a:gd name="connsiteX2" fmla="*/ 273050 w 638175"/>
              <a:gd name="connsiteY2" fmla="*/ 57150 h 81145"/>
              <a:gd name="connsiteX3" fmla="*/ 409575 w 638175"/>
              <a:gd name="connsiteY3" fmla="*/ 79375 h 81145"/>
              <a:gd name="connsiteX4" fmla="*/ 546100 w 638175"/>
              <a:gd name="connsiteY4" fmla="*/ 79375 h 81145"/>
              <a:gd name="connsiteX5" fmla="*/ 638175 w 638175"/>
              <a:gd name="connsiteY5" fmla="*/ 76200 h 8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175" h="81145">
                <a:moveTo>
                  <a:pt x="0" y="0"/>
                </a:moveTo>
                <a:lnTo>
                  <a:pt x="120650" y="25400"/>
                </a:lnTo>
                <a:lnTo>
                  <a:pt x="273050" y="57150"/>
                </a:lnTo>
                <a:cubicBezTo>
                  <a:pt x="321204" y="66146"/>
                  <a:pt x="364067" y="75671"/>
                  <a:pt x="409575" y="79375"/>
                </a:cubicBezTo>
                <a:cubicBezTo>
                  <a:pt x="455083" y="83079"/>
                  <a:pt x="508000" y="79904"/>
                  <a:pt x="546100" y="79375"/>
                </a:cubicBezTo>
                <a:cubicBezTo>
                  <a:pt x="584200" y="78846"/>
                  <a:pt x="611187" y="77523"/>
                  <a:pt x="638175" y="76200"/>
                </a:cubicBezTo>
              </a:path>
            </a:pathLst>
          </a:cu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Forma libre"/>
          <p:cNvSpPr/>
          <p:nvPr/>
        </p:nvSpPr>
        <p:spPr>
          <a:xfrm>
            <a:off x="5378450" y="1222201"/>
            <a:ext cx="271227" cy="171624"/>
          </a:xfrm>
          <a:custGeom>
            <a:avLst/>
            <a:gdLst>
              <a:gd name="connsiteX0" fmla="*/ 15875 w 216569"/>
              <a:gd name="connsiteY0" fmla="*/ 133524 h 133524"/>
              <a:gd name="connsiteX1" fmla="*/ 95250 w 216569"/>
              <a:gd name="connsiteY1" fmla="*/ 108124 h 133524"/>
              <a:gd name="connsiteX2" fmla="*/ 155575 w 216569"/>
              <a:gd name="connsiteY2" fmla="*/ 92249 h 133524"/>
              <a:gd name="connsiteX3" fmla="*/ 196850 w 216569"/>
              <a:gd name="connsiteY3" fmla="*/ 85899 h 133524"/>
              <a:gd name="connsiteX4" fmla="*/ 215900 w 216569"/>
              <a:gd name="connsiteY4" fmla="*/ 47799 h 133524"/>
              <a:gd name="connsiteX5" fmla="*/ 206375 w 216569"/>
              <a:gd name="connsiteY5" fmla="*/ 16049 h 133524"/>
              <a:gd name="connsiteX6" fmla="*/ 152400 w 216569"/>
              <a:gd name="connsiteY6" fmla="*/ 174 h 133524"/>
              <a:gd name="connsiteX7" fmla="*/ 79375 w 216569"/>
              <a:gd name="connsiteY7" fmla="*/ 25574 h 133524"/>
              <a:gd name="connsiteX8" fmla="*/ 0 w 216569"/>
              <a:gd name="connsiteY8" fmla="*/ 73199 h 133524"/>
              <a:gd name="connsiteX9" fmla="*/ 0 w 216569"/>
              <a:gd name="connsiteY9" fmla="*/ 73199 h 133524"/>
              <a:gd name="connsiteX0" fmla="*/ 0 w 257844"/>
              <a:gd name="connsiteY0" fmla="*/ 171624 h 171624"/>
              <a:gd name="connsiteX1" fmla="*/ 136525 w 257844"/>
              <a:gd name="connsiteY1" fmla="*/ 108124 h 171624"/>
              <a:gd name="connsiteX2" fmla="*/ 196850 w 257844"/>
              <a:gd name="connsiteY2" fmla="*/ 92249 h 171624"/>
              <a:gd name="connsiteX3" fmla="*/ 238125 w 257844"/>
              <a:gd name="connsiteY3" fmla="*/ 85899 h 171624"/>
              <a:gd name="connsiteX4" fmla="*/ 257175 w 257844"/>
              <a:gd name="connsiteY4" fmla="*/ 47799 h 171624"/>
              <a:gd name="connsiteX5" fmla="*/ 247650 w 257844"/>
              <a:gd name="connsiteY5" fmla="*/ 16049 h 171624"/>
              <a:gd name="connsiteX6" fmla="*/ 193675 w 257844"/>
              <a:gd name="connsiteY6" fmla="*/ 174 h 171624"/>
              <a:gd name="connsiteX7" fmla="*/ 120650 w 257844"/>
              <a:gd name="connsiteY7" fmla="*/ 25574 h 171624"/>
              <a:gd name="connsiteX8" fmla="*/ 41275 w 257844"/>
              <a:gd name="connsiteY8" fmla="*/ 73199 h 171624"/>
              <a:gd name="connsiteX9" fmla="*/ 41275 w 257844"/>
              <a:gd name="connsiteY9" fmla="*/ 73199 h 171624"/>
              <a:gd name="connsiteX0" fmla="*/ 0 w 257844"/>
              <a:gd name="connsiteY0" fmla="*/ 171624 h 171624"/>
              <a:gd name="connsiteX1" fmla="*/ 98425 w 257844"/>
              <a:gd name="connsiteY1" fmla="*/ 127174 h 171624"/>
              <a:gd name="connsiteX2" fmla="*/ 196850 w 257844"/>
              <a:gd name="connsiteY2" fmla="*/ 92249 h 171624"/>
              <a:gd name="connsiteX3" fmla="*/ 238125 w 257844"/>
              <a:gd name="connsiteY3" fmla="*/ 85899 h 171624"/>
              <a:gd name="connsiteX4" fmla="*/ 257175 w 257844"/>
              <a:gd name="connsiteY4" fmla="*/ 47799 h 171624"/>
              <a:gd name="connsiteX5" fmla="*/ 247650 w 257844"/>
              <a:gd name="connsiteY5" fmla="*/ 16049 h 171624"/>
              <a:gd name="connsiteX6" fmla="*/ 193675 w 257844"/>
              <a:gd name="connsiteY6" fmla="*/ 174 h 171624"/>
              <a:gd name="connsiteX7" fmla="*/ 120650 w 257844"/>
              <a:gd name="connsiteY7" fmla="*/ 25574 h 171624"/>
              <a:gd name="connsiteX8" fmla="*/ 41275 w 257844"/>
              <a:gd name="connsiteY8" fmla="*/ 73199 h 171624"/>
              <a:gd name="connsiteX9" fmla="*/ 41275 w 257844"/>
              <a:gd name="connsiteY9" fmla="*/ 73199 h 171624"/>
              <a:gd name="connsiteX0" fmla="*/ 12700 w 270544"/>
              <a:gd name="connsiteY0" fmla="*/ 171624 h 171624"/>
              <a:gd name="connsiteX1" fmla="*/ 111125 w 270544"/>
              <a:gd name="connsiteY1" fmla="*/ 127174 h 171624"/>
              <a:gd name="connsiteX2" fmla="*/ 209550 w 270544"/>
              <a:gd name="connsiteY2" fmla="*/ 92249 h 171624"/>
              <a:gd name="connsiteX3" fmla="*/ 250825 w 270544"/>
              <a:gd name="connsiteY3" fmla="*/ 85899 h 171624"/>
              <a:gd name="connsiteX4" fmla="*/ 269875 w 270544"/>
              <a:gd name="connsiteY4" fmla="*/ 47799 h 171624"/>
              <a:gd name="connsiteX5" fmla="*/ 260350 w 270544"/>
              <a:gd name="connsiteY5" fmla="*/ 16049 h 171624"/>
              <a:gd name="connsiteX6" fmla="*/ 206375 w 270544"/>
              <a:gd name="connsiteY6" fmla="*/ 174 h 171624"/>
              <a:gd name="connsiteX7" fmla="*/ 133350 w 270544"/>
              <a:gd name="connsiteY7" fmla="*/ 25574 h 171624"/>
              <a:gd name="connsiteX8" fmla="*/ 53975 w 270544"/>
              <a:gd name="connsiteY8" fmla="*/ 73199 h 171624"/>
              <a:gd name="connsiteX9" fmla="*/ 0 w 270544"/>
              <a:gd name="connsiteY9" fmla="*/ 98599 h 171624"/>
              <a:gd name="connsiteX0" fmla="*/ 12700 w 271227"/>
              <a:gd name="connsiteY0" fmla="*/ 171624 h 171624"/>
              <a:gd name="connsiteX1" fmla="*/ 111125 w 271227"/>
              <a:gd name="connsiteY1" fmla="*/ 127174 h 171624"/>
              <a:gd name="connsiteX2" fmla="*/ 209550 w 271227"/>
              <a:gd name="connsiteY2" fmla="*/ 92249 h 171624"/>
              <a:gd name="connsiteX3" fmla="*/ 241300 w 271227"/>
              <a:gd name="connsiteY3" fmla="*/ 82724 h 171624"/>
              <a:gd name="connsiteX4" fmla="*/ 269875 w 271227"/>
              <a:gd name="connsiteY4" fmla="*/ 47799 h 171624"/>
              <a:gd name="connsiteX5" fmla="*/ 260350 w 271227"/>
              <a:gd name="connsiteY5" fmla="*/ 16049 h 171624"/>
              <a:gd name="connsiteX6" fmla="*/ 206375 w 271227"/>
              <a:gd name="connsiteY6" fmla="*/ 174 h 171624"/>
              <a:gd name="connsiteX7" fmla="*/ 133350 w 271227"/>
              <a:gd name="connsiteY7" fmla="*/ 25574 h 171624"/>
              <a:gd name="connsiteX8" fmla="*/ 53975 w 271227"/>
              <a:gd name="connsiteY8" fmla="*/ 73199 h 171624"/>
              <a:gd name="connsiteX9" fmla="*/ 0 w 271227"/>
              <a:gd name="connsiteY9" fmla="*/ 98599 h 17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227" h="171624">
                <a:moveTo>
                  <a:pt x="12700" y="171624"/>
                </a:moveTo>
                <a:cubicBezTo>
                  <a:pt x="40746" y="162363"/>
                  <a:pt x="78317" y="140403"/>
                  <a:pt x="111125" y="127174"/>
                </a:cubicBezTo>
                <a:cubicBezTo>
                  <a:pt x="143933" y="113945"/>
                  <a:pt x="187854" y="99657"/>
                  <a:pt x="209550" y="92249"/>
                </a:cubicBezTo>
                <a:cubicBezTo>
                  <a:pt x="231246" y="84841"/>
                  <a:pt x="231246" y="90132"/>
                  <a:pt x="241300" y="82724"/>
                </a:cubicBezTo>
                <a:cubicBezTo>
                  <a:pt x="251354" y="75316"/>
                  <a:pt x="266700" y="58912"/>
                  <a:pt x="269875" y="47799"/>
                </a:cubicBezTo>
                <a:cubicBezTo>
                  <a:pt x="273050" y="36686"/>
                  <a:pt x="270933" y="23986"/>
                  <a:pt x="260350" y="16049"/>
                </a:cubicBezTo>
                <a:cubicBezTo>
                  <a:pt x="249767" y="8112"/>
                  <a:pt x="227542" y="-1413"/>
                  <a:pt x="206375" y="174"/>
                </a:cubicBezTo>
                <a:cubicBezTo>
                  <a:pt x="185208" y="1761"/>
                  <a:pt x="158750" y="13403"/>
                  <a:pt x="133350" y="25574"/>
                </a:cubicBezTo>
                <a:cubicBezTo>
                  <a:pt x="107950" y="37745"/>
                  <a:pt x="76200" y="61028"/>
                  <a:pt x="53975" y="73199"/>
                </a:cubicBezTo>
                <a:cubicBezTo>
                  <a:pt x="31750" y="85370"/>
                  <a:pt x="17992" y="90132"/>
                  <a:pt x="0" y="98599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Forma libre"/>
          <p:cNvSpPr/>
          <p:nvPr/>
        </p:nvSpPr>
        <p:spPr>
          <a:xfrm>
            <a:off x="5668291" y="1182803"/>
            <a:ext cx="297534" cy="103071"/>
          </a:xfrm>
          <a:custGeom>
            <a:avLst/>
            <a:gdLst>
              <a:gd name="connsiteX0" fmla="*/ 222646 w 257571"/>
              <a:gd name="connsiteY0" fmla="*/ 6708 h 95608"/>
              <a:gd name="connsiteX1" fmla="*/ 92471 w 257571"/>
              <a:gd name="connsiteY1" fmla="*/ 358 h 95608"/>
              <a:gd name="connsiteX2" fmla="*/ 9921 w 257571"/>
              <a:gd name="connsiteY2" fmla="*/ 16233 h 95608"/>
              <a:gd name="connsiteX3" fmla="*/ 6746 w 257571"/>
              <a:gd name="connsiteY3" fmla="*/ 70208 h 95608"/>
              <a:gd name="connsiteX4" fmla="*/ 57546 w 257571"/>
              <a:gd name="connsiteY4" fmla="*/ 95608 h 95608"/>
              <a:gd name="connsiteX5" fmla="*/ 127396 w 257571"/>
              <a:gd name="connsiteY5" fmla="*/ 86083 h 95608"/>
              <a:gd name="connsiteX6" fmla="*/ 257571 w 257571"/>
              <a:gd name="connsiteY6" fmla="*/ 67033 h 95608"/>
              <a:gd name="connsiteX7" fmla="*/ 257571 w 257571"/>
              <a:gd name="connsiteY7" fmla="*/ 67033 h 95608"/>
              <a:gd name="connsiteX0" fmla="*/ 222646 w 352821"/>
              <a:gd name="connsiteY0" fmla="*/ 6708 h 95608"/>
              <a:gd name="connsiteX1" fmla="*/ 92471 w 352821"/>
              <a:gd name="connsiteY1" fmla="*/ 358 h 95608"/>
              <a:gd name="connsiteX2" fmla="*/ 9921 w 352821"/>
              <a:gd name="connsiteY2" fmla="*/ 16233 h 95608"/>
              <a:gd name="connsiteX3" fmla="*/ 6746 w 352821"/>
              <a:gd name="connsiteY3" fmla="*/ 70208 h 95608"/>
              <a:gd name="connsiteX4" fmla="*/ 57546 w 352821"/>
              <a:gd name="connsiteY4" fmla="*/ 95608 h 95608"/>
              <a:gd name="connsiteX5" fmla="*/ 127396 w 352821"/>
              <a:gd name="connsiteY5" fmla="*/ 86083 h 95608"/>
              <a:gd name="connsiteX6" fmla="*/ 257571 w 352821"/>
              <a:gd name="connsiteY6" fmla="*/ 67033 h 95608"/>
              <a:gd name="connsiteX7" fmla="*/ 352821 w 352821"/>
              <a:gd name="connsiteY7" fmla="*/ 51158 h 95608"/>
              <a:gd name="connsiteX0" fmla="*/ 222646 w 352821"/>
              <a:gd name="connsiteY0" fmla="*/ 6708 h 95608"/>
              <a:gd name="connsiteX1" fmla="*/ 92471 w 352821"/>
              <a:gd name="connsiteY1" fmla="*/ 358 h 95608"/>
              <a:gd name="connsiteX2" fmla="*/ 9921 w 352821"/>
              <a:gd name="connsiteY2" fmla="*/ 16233 h 95608"/>
              <a:gd name="connsiteX3" fmla="*/ 6746 w 352821"/>
              <a:gd name="connsiteY3" fmla="*/ 70208 h 95608"/>
              <a:gd name="connsiteX4" fmla="*/ 57546 w 352821"/>
              <a:gd name="connsiteY4" fmla="*/ 95608 h 95608"/>
              <a:gd name="connsiteX5" fmla="*/ 127396 w 352821"/>
              <a:gd name="connsiteY5" fmla="*/ 86083 h 95608"/>
              <a:gd name="connsiteX6" fmla="*/ 190896 w 352821"/>
              <a:gd name="connsiteY6" fmla="*/ 76558 h 95608"/>
              <a:gd name="connsiteX7" fmla="*/ 352821 w 352821"/>
              <a:gd name="connsiteY7" fmla="*/ 51158 h 95608"/>
              <a:gd name="connsiteX0" fmla="*/ 222646 w 286146"/>
              <a:gd name="connsiteY0" fmla="*/ 6708 h 95608"/>
              <a:gd name="connsiteX1" fmla="*/ 92471 w 286146"/>
              <a:gd name="connsiteY1" fmla="*/ 358 h 95608"/>
              <a:gd name="connsiteX2" fmla="*/ 9921 w 286146"/>
              <a:gd name="connsiteY2" fmla="*/ 16233 h 95608"/>
              <a:gd name="connsiteX3" fmla="*/ 6746 w 286146"/>
              <a:gd name="connsiteY3" fmla="*/ 70208 h 95608"/>
              <a:gd name="connsiteX4" fmla="*/ 57546 w 286146"/>
              <a:gd name="connsiteY4" fmla="*/ 95608 h 95608"/>
              <a:gd name="connsiteX5" fmla="*/ 127396 w 286146"/>
              <a:gd name="connsiteY5" fmla="*/ 86083 h 95608"/>
              <a:gd name="connsiteX6" fmla="*/ 190896 w 286146"/>
              <a:gd name="connsiteY6" fmla="*/ 76558 h 95608"/>
              <a:gd name="connsiteX7" fmla="*/ 286146 w 286146"/>
              <a:gd name="connsiteY7" fmla="*/ 63858 h 95608"/>
              <a:gd name="connsiteX0" fmla="*/ 222646 w 295671"/>
              <a:gd name="connsiteY0" fmla="*/ 6708 h 95608"/>
              <a:gd name="connsiteX1" fmla="*/ 92471 w 295671"/>
              <a:gd name="connsiteY1" fmla="*/ 358 h 95608"/>
              <a:gd name="connsiteX2" fmla="*/ 9921 w 295671"/>
              <a:gd name="connsiteY2" fmla="*/ 16233 h 95608"/>
              <a:gd name="connsiteX3" fmla="*/ 6746 w 295671"/>
              <a:gd name="connsiteY3" fmla="*/ 70208 h 95608"/>
              <a:gd name="connsiteX4" fmla="*/ 57546 w 295671"/>
              <a:gd name="connsiteY4" fmla="*/ 95608 h 95608"/>
              <a:gd name="connsiteX5" fmla="*/ 127396 w 295671"/>
              <a:gd name="connsiteY5" fmla="*/ 86083 h 95608"/>
              <a:gd name="connsiteX6" fmla="*/ 190896 w 295671"/>
              <a:gd name="connsiteY6" fmla="*/ 76558 h 95608"/>
              <a:gd name="connsiteX7" fmla="*/ 295671 w 295671"/>
              <a:gd name="connsiteY7" fmla="*/ 54333 h 95608"/>
              <a:gd name="connsiteX0" fmla="*/ 286146 w 295671"/>
              <a:gd name="connsiteY0" fmla="*/ 1664 h 100089"/>
              <a:gd name="connsiteX1" fmla="*/ 92471 w 295671"/>
              <a:gd name="connsiteY1" fmla="*/ 4839 h 100089"/>
              <a:gd name="connsiteX2" fmla="*/ 9921 w 295671"/>
              <a:gd name="connsiteY2" fmla="*/ 20714 h 100089"/>
              <a:gd name="connsiteX3" fmla="*/ 6746 w 295671"/>
              <a:gd name="connsiteY3" fmla="*/ 74689 h 100089"/>
              <a:gd name="connsiteX4" fmla="*/ 57546 w 295671"/>
              <a:gd name="connsiteY4" fmla="*/ 100089 h 100089"/>
              <a:gd name="connsiteX5" fmla="*/ 127396 w 295671"/>
              <a:gd name="connsiteY5" fmla="*/ 90564 h 100089"/>
              <a:gd name="connsiteX6" fmla="*/ 190896 w 295671"/>
              <a:gd name="connsiteY6" fmla="*/ 81039 h 100089"/>
              <a:gd name="connsiteX7" fmla="*/ 295671 w 295671"/>
              <a:gd name="connsiteY7" fmla="*/ 58814 h 100089"/>
              <a:gd name="connsiteX0" fmla="*/ 288009 w 297534"/>
              <a:gd name="connsiteY0" fmla="*/ 4646 h 103071"/>
              <a:gd name="connsiteX1" fmla="*/ 122909 w 297534"/>
              <a:gd name="connsiteY1" fmla="*/ 1471 h 103071"/>
              <a:gd name="connsiteX2" fmla="*/ 11784 w 297534"/>
              <a:gd name="connsiteY2" fmla="*/ 23696 h 103071"/>
              <a:gd name="connsiteX3" fmla="*/ 8609 w 297534"/>
              <a:gd name="connsiteY3" fmla="*/ 77671 h 103071"/>
              <a:gd name="connsiteX4" fmla="*/ 59409 w 297534"/>
              <a:gd name="connsiteY4" fmla="*/ 103071 h 103071"/>
              <a:gd name="connsiteX5" fmla="*/ 129259 w 297534"/>
              <a:gd name="connsiteY5" fmla="*/ 93546 h 103071"/>
              <a:gd name="connsiteX6" fmla="*/ 192759 w 297534"/>
              <a:gd name="connsiteY6" fmla="*/ 84021 h 103071"/>
              <a:gd name="connsiteX7" fmla="*/ 297534 w 297534"/>
              <a:gd name="connsiteY7" fmla="*/ 61796 h 10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34" h="103071">
                <a:moveTo>
                  <a:pt x="288009" y="4646"/>
                </a:moveTo>
                <a:cubicBezTo>
                  <a:pt x="240648" y="677"/>
                  <a:pt x="168946" y="-1704"/>
                  <a:pt x="122909" y="1471"/>
                </a:cubicBezTo>
                <a:cubicBezTo>
                  <a:pt x="76872" y="4646"/>
                  <a:pt x="30834" y="10996"/>
                  <a:pt x="11784" y="23696"/>
                </a:cubicBezTo>
                <a:cubicBezTo>
                  <a:pt x="-7266" y="36396"/>
                  <a:pt x="672" y="64442"/>
                  <a:pt x="8609" y="77671"/>
                </a:cubicBezTo>
                <a:cubicBezTo>
                  <a:pt x="16546" y="90900"/>
                  <a:pt x="39301" y="100425"/>
                  <a:pt x="59409" y="103071"/>
                </a:cubicBezTo>
                <a:lnTo>
                  <a:pt x="129259" y="93546"/>
                </a:lnTo>
                <a:cubicBezTo>
                  <a:pt x="150426" y="90371"/>
                  <a:pt x="164713" y="89313"/>
                  <a:pt x="192759" y="84021"/>
                </a:cubicBezTo>
                <a:cubicBezTo>
                  <a:pt x="220805" y="78729"/>
                  <a:pt x="262609" y="69204"/>
                  <a:pt x="297534" y="6179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Forma libre"/>
          <p:cNvSpPr/>
          <p:nvPr/>
        </p:nvSpPr>
        <p:spPr>
          <a:xfrm>
            <a:off x="6772275" y="818381"/>
            <a:ext cx="1800225" cy="372244"/>
          </a:xfrm>
          <a:custGeom>
            <a:avLst/>
            <a:gdLst>
              <a:gd name="connsiteX0" fmla="*/ 0 w 1800225"/>
              <a:gd name="connsiteY0" fmla="*/ 372244 h 372244"/>
              <a:gd name="connsiteX1" fmla="*/ 304800 w 1800225"/>
              <a:gd name="connsiteY1" fmla="*/ 359544 h 372244"/>
              <a:gd name="connsiteX2" fmla="*/ 530225 w 1800225"/>
              <a:gd name="connsiteY2" fmla="*/ 334144 h 372244"/>
              <a:gd name="connsiteX3" fmla="*/ 762000 w 1800225"/>
              <a:gd name="connsiteY3" fmla="*/ 299219 h 372244"/>
              <a:gd name="connsiteX4" fmla="*/ 965200 w 1800225"/>
              <a:gd name="connsiteY4" fmla="*/ 257944 h 372244"/>
              <a:gd name="connsiteX5" fmla="*/ 1149350 w 1800225"/>
              <a:gd name="connsiteY5" fmla="*/ 203969 h 372244"/>
              <a:gd name="connsiteX6" fmla="*/ 1330325 w 1800225"/>
              <a:gd name="connsiteY6" fmla="*/ 134119 h 372244"/>
              <a:gd name="connsiteX7" fmla="*/ 1520825 w 1800225"/>
              <a:gd name="connsiteY7" fmla="*/ 51569 h 372244"/>
              <a:gd name="connsiteX8" fmla="*/ 1638300 w 1800225"/>
              <a:gd name="connsiteY8" fmla="*/ 16644 h 372244"/>
              <a:gd name="connsiteX9" fmla="*/ 1768475 w 1800225"/>
              <a:gd name="connsiteY9" fmla="*/ 769 h 372244"/>
              <a:gd name="connsiteX10" fmla="*/ 1800225 w 1800225"/>
              <a:gd name="connsiteY10" fmla="*/ 3944 h 37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225" h="372244">
                <a:moveTo>
                  <a:pt x="0" y="372244"/>
                </a:moveTo>
                <a:cubicBezTo>
                  <a:pt x="108214" y="369069"/>
                  <a:pt x="216429" y="365894"/>
                  <a:pt x="304800" y="359544"/>
                </a:cubicBezTo>
                <a:cubicBezTo>
                  <a:pt x="393171" y="353194"/>
                  <a:pt x="454025" y="344198"/>
                  <a:pt x="530225" y="334144"/>
                </a:cubicBezTo>
                <a:cubicBezTo>
                  <a:pt x="606425" y="324090"/>
                  <a:pt x="689504" y="311919"/>
                  <a:pt x="762000" y="299219"/>
                </a:cubicBezTo>
                <a:cubicBezTo>
                  <a:pt x="834496" y="286519"/>
                  <a:pt x="900642" y="273819"/>
                  <a:pt x="965200" y="257944"/>
                </a:cubicBezTo>
                <a:cubicBezTo>
                  <a:pt x="1029758" y="242069"/>
                  <a:pt x="1088496" y="224606"/>
                  <a:pt x="1149350" y="203969"/>
                </a:cubicBezTo>
                <a:cubicBezTo>
                  <a:pt x="1210204" y="183331"/>
                  <a:pt x="1268413" y="159519"/>
                  <a:pt x="1330325" y="134119"/>
                </a:cubicBezTo>
                <a:cubicBezTo>
                  <a:pt x="1392237" y="108719"/>
                  <a:pt x="1469496" y="71148"/>
                  <a:pt x="1520825" y="51569"/>
                </a:cubicBezTo>
                <a:cubicBezTo>
                  <a:pt x="1572154" y="31990"/>
                  <a:pt x="1597025" y="25111"/>
                  <a:pt x="1638300" y="16644"/>
                </a:cubicBezTo>
                <a:cubicBezTo>
                  <a:pt x="1679575" y="8177"/>
                  <a:pt x="1741488" y="2886"/>
                  <a:pt x="1768475" y="769"/>
                </a:cubicBezTo>
                <a:cubicBezTo>
                  <a:pt x="1795463" y="-1348"/>
                  <a:pt x="1797844" y="1298"/>
                  <a:pt x="1800225" y="3944"/>
                </a:cubicBezTo>
              </a:path>
            </a:pathLst>
          </a:cu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35 CuadroTexto"/>
          <p:cNvSpPr txBox="1"/>
          <p:nvPr/>
        </p:nvSpPr>
        <p:spPr>
          <a:xfrm>
            <a:off x="3131840" y="289877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      La Culebra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093745" y="1129308"/>
            <a:ext cx="112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Oro Perdido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29" name="28 Arco"/>
          <p:cNvSpPr/>
          <p:nvPr/>
        </p:nvSpPr>
        <p:spPr>
          <a:xfrm>
            <a:off x="1763688" y="3477469"/>
            <a:ext cx="144016" cy="100111"/>
          </a:xfrm>
          <a:prstGeom prst="arc">
            <a:avLst>
              <a:gd name="adj1" fmla="val 16200000"/>
              <a:gd name="adj2" fmla="val 540000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1761932" y="3474244"/>
            <a:ext cx="60518" cy="202406"/>
          </a:xfrm>
          <a:custGeom>
            <a:avLst/>
            <a:gdLst>
              <a:gd name="connsiteX0" fmla="*/ 65788 w 65788"/>
              <a:gd name="connsiteY0" fmla="*/ 200025 h 200025"/>
              <a:gd name="connsiteX1" fmla="*/ 49913 w 65788"/>
              <a:gd name="connsiteY1" fmla="*/ 82550 h 200025"/>
              <a:gd name="connsiteX2" fmla="*/ 5463 w 65788"/>
              <a:gd name="connsiteY2" fmla="*/ 28575 h 200025"/>
              <a:gd name="connsiteX3" fmla="*/ 2288 w 65788"/>
              <a:gd name="connsiteY3" fmla="*/ 0 h 200025"/>
              <a:gd name="connsiteX0" fmla="*/ 60518 w 60518"/>
              <a:gd name="connsiteY0" fmla="*/ 202406 h 202406"/>
              <a:gd name="connsiteX1" fmla="*/ 44643 w 60518"/>
              <a:gd name="connsiteY1" fmla="*/ 84931 h 202406"/>
              <a:gd name="connsiteX2" fmla="*/ 193 w 60518"/>
              <a:gd name="connsiteY2" fmla="*/ 30956 h 202406"/>
              <a:gd name="connsiteX3" fmla="*/ 27974 w 60518"/>
              <a:gd name="connsiteY3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18" h="202406">
                <a:moveTo>
                  <a:pt x="60518" y="202406"/>
                </a:moveTo>
                <a:cubicBezTo>
                  <a:pt x="57607" y="157956"/>
                  <a:pt x="54697" y="113506"/>
                  <a:pt x="44643" y="84931"/>
                </a:cubicBezTo>
                <a:cubicBezTo>
                  <a:pt x="34589" y="56356"/>
                  <a:pt x="2971" y="45111"/>
                  <a:pt x="193" y="30956"/>
                </a:cubicBezTo>
                <a:cubicBezTo>
                  <a:pt x="-2585" y="16801"/>
                  <a:pt x="25592" y="7408"/>
                  <a:pt x="27974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Forma libre"/>
          <p:cNvSpPr/>
          <p:nvPr/>
        </p:nvSpPr>
        <p:spPr>
          <a:xfrm>
            <a:off x="1804006" y="3367070"/>
            <a:ext cx="201006" cy="95269"/>
          </a:xfrm>
          <a:custGeom>
            <a:avLst/>
            <a:gdLst>
              <a:gd name="connsiteX0" fmla="*/ 2828 w 193328"/>
              <a:gd name="connsiteY0" fmla="*/ 107157 h 107157"/>
              <a:gd name="connsiteX1" fmla="*/ 5209 w 193328"/>
              <a:gd name="connsiteY1" fmla="*/ 42863 h 107157"/>
              <a:gd name="connsiteX2" fmla="*/ 50453 w 193328"/>
              <a:gd name="connsiteY2" fmla="*/ 21432 h 107157"/>
              <a:gd name="connsiteX3" fmla="*/ 193328 w 193328"/>
              <a:gd name="connsiteY3" fmla="*/ 0 h 107157"/>
              <a:gd name="connsiteX0" fmla="*/ 13151 w 189364"/>
              <a:gd name="connsiteY0" fmla="*/ 116682 h 116682"/>
              <a:gd name="connsiteX1" fmla="*/ 1245 w 189364"/>
              <a:gd name="connsiteY1" fmla="*/ 42863 h 116682"/>
              <a:gd name="connsiteX2" fmla="*/ 46489 w 189364"/>
              <a:gd name="connsiteY2" fmla="*/ 21432 h 116682"/>
              <a:gd name="connsiteX3" fmla="*/ 189364 w 189364"/>
              <a:gd name="connsiteY3" fmla="*/ 0 h 116682"/>
              <a:gd name="connsiteX0" fmla="*/ 20031 w 196244"/>
              <a:gd name="connsiteY0" fmla="*/ 116682 h 116682"/>
              <a:gd name="connsiteX1" fmla="*/ 982 w 196244"/>
              <a:gd name="connsiteY1" fmla="*/ 83343 h 116682"/>
              <a:gd name="connsiteX2" fmla="*/ 8125 w 196244"/>
              <a:gd name="connsiteY2" fmla="*/ 42863 h 116682"/>
              <a:gd name="connsiteX3" fmla="*/ 53369 w 196244"/>
              <a:gd name="connsiteY3" fmla="*/ 21432 h 116682"/>
              <a:gd name="connsiteX4" fmla="*/ 196244 w 196244"/>
              <a:gd name="connsiteY4" fmla="*/ 0 h 116682"/>
              <a:gd name="connsiteX0" fmla="*/ 20031 w 201006"/>
              <a:gd name="connsiteY0" fmla="*/ 95269 h 95269"/>
              <a:gd name="connsiteX1" fmla="*/ 982 w 201006"/>
              <a:gd name="connsiteY1" fmla="*/ 61930 h 95269"/>
              <a:gd name="connsiteX2" fmla="*/ 8125 w 201006"/>
              <a:gd name="connsiteY2" fmla="*/ 21450 h 95269"/>
              <a:gd name="connsiteX3" fmla="*/ 53369 w 201006"/>
              <a:gd name="connsiteY3" fmla="*/ 19 h 95269"/>
              <a:gd name="connsiteX4" fmla="*/ 201006 w 201006"/>
              <a:gd name="connsiteY4" fmla="*/ 16687 h 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06" h="95269">
                <a:moveTo>
                  <a:pt x="20031" y="95269"/>
                </a:moveTo>
                <a:cubicBezTo>
                  <a:pt x="18444" y="87728"/>
                  <a:pt x="2966" y="74233"/>
                  <a:pt x="982" y="61930"/>
                </a:cubicBezTo>
                <a:cubicBezTo>
                  <a:pt x="-1002" y="49627"/>
                  <a:pt x="-606" y="31768"/>
                  <a:pt x="8125" y="21450"/>
                </a:cubicBezTo>
                <a:cubicBezTo>
                  <a:pt x="16856" y="11132"/>
                  <a:pt x="21222" y="813"/>
                  <a:pt x="53369" y="19"/>
                </a:cubicBezTo>
                <a:cubicBezTo>
                  <a:pt x="85516" y="-775"/>
                  <a:pt x="145245" y="23831"/>
                  <a:pt x="201006" y="16687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Forma libre"/>
          <p:cNvSpPr/>
          <p:nvPr/>
        </p:nvSpPr>
        <p:spPr>
          <a:xfrm>
            <a:off x="1750219" y="3405189"/>
            <a:ext cx="54769" cy="30956"/>
          </a:xfrm>
          <a:custGeom>
            <a:avLst/>
            <a:gdLst>
              <a:gd name="connsiteX0" fmla="*/ 54769 w 54769"/>
              <a:gd name="connsiteY0" fmla="*/ 0 h 26193"/>
              <a:gd name="connsiteX1" fmla="*/ 0 w 54769"/>
              <a:gd name="connsiteY1" fmla="*/ 26193 h 26193"/>
              <a:gd name="connsiteX2" fmla="*/ 0 w 54769"/>
              <a:gd name="connsiteY2" fmla="*/ 26193 h 26193"/>
              <a:gd name="connsiteX0" fmla="*/ 54769 w 54769"/>
              <a:gd name="connsiteY0" fmla="*/ 0 h 30956"/>
              <a:gd name="connsiteX1" fmla="*/ 35719 w 54769"/>
              <a:gd name="connsiteY1" fmla="*/ 30956 h 30956"/>
              <a:gd name="connsiteX2" fmla="*/ 0 w 54769"/>
              <a:gd name="connsiteY2" fmla="*/ 26193 h 30956"/>
              <a:gd name="connsiteX3" fmla="*/ 0 w 54769"/>
              <a:gd name="connsiteY3" fmla="*/ 26193 h 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9" h="30956">
                <a:moveTo>
                  <a:pt x="54769" y="0"/>
                </a:moveTo>
                <a:cubicBezTo>
                  <a:pt x="45244" y="4762"/>
                  <a:pt x="45244" y="26194"/>
                  <a:pt x="35719" y="30956"/>
                </a:cubicBezTo>
                <a:lnTo>
                  <a:pt x="0" y="26193"/>
                </a:lnTo>
                <a:lnTo>
                  <a:pt x="0" y="26193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Forma libre"/>
          <p:cNvSpPr/>
          <p:nvPr/>
        </p:nvSpPr>
        <p:spPr>
          <a:xfrm>
            <a:off x="1690688" y="3479007"/>
            <a:ext cx="85725" cy="10382"/>
          </a:xfrm>
          <a:custGeom>
            <a:avLst/>
            <a:gdLst>
              <a:gd name="connsiteX0" fmla="*/ 0 w 59531"/>
              <a:gd name="connsiteY0" fmla="*/ 0 h 11907"/>
              <a:gd name="connsiteX1" fmla="*/ 59531 w 59531"/>
              <a:gd name="connsiteY1" fmla="*/ 11907 h 11907"/>
              <a:gd name="connsiteX0" fmla="*/ 0 w 85725"/>
              <a:gd name="connsiteY0" fmla="*/ 0 h 7145"/>
              <a:gd name="connsiteX1" fmla="*/ 85725 w 85725"/>
              <a:gd name="connsiteY1" fmla="*/ 7145 h 7145"/>
              <a:gd name="connsiteX0" fmla="*/ 0 w 10000"/>
              <a:gd name="connsiteY0" fmla="*/ 0 h 14530"/>
              <a:gd name="connsiteX1" fmla="*/ 10000 w 10000"/>
              <a:gd name="connsiteY1" fmla="*/ 10000 h 1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4530">
                <a:moveTo>
                  <a:pt x="0" y="0"/>
                </a:moveTo>
                <a:cubicBezTo>
                  <a:pt x="3333" y="3333"/>
                  <a:pt x="4723" y="23331"/>
                  <a:pt x="10000" y="1000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46 Forma libre"/>
          <p:cNvSpPr/>
          <p:nvPr/>
        </p:nvSpPr>
        <p:spPr>
          <a:xfrm>
            <a:off x="134935" y="2999581"/>
            <a:ext cx="65091" cy="193683"/>
          </a:xfrm>
          <a:custGeom>
            <a:avLst/>
            <a:gdLst>
              <a:gd name="connsiteX0" fmla="*/ 71015 w 71015"/>
              <a:gd name="connsiteY0" fmla="*/ 82550 h 88785"/>
              <a:gd name="connsiteX1" fmla="*/ 1165 w 71015"/>
              <a:gd name="connsiteY1" fmla="*/ 85725 h 88785"/>
              <a:gd name="connsiteX2" fmla="*/ 29740 w 71015"/>
              <a:gd name="connsiteY2" fmla="*/ 44450 h 88785"/>
              <a:gd name="connsiteX3" fmla="*/ 61490 w 71015"/>
              <a:gd name="connsiteY3" fmla="*/ 0 h 88785"/>
              <a:gd name="connsiteX0" fmla="*/ 69882 w 69882"/>
              <a:gd name="connsiteY0" fmla="*/ 82550 h 100837"/>
              <a:gd name="connsiteX1" fmla="*/ 34163 w 69882"/>
              <a:gd name="connsiteY1" fmla="*/ 100806 h 100837"/>
              <a:gd name="connsiteX2" fmla="*/ 32 w 69882"/>
              <a:gd name="connsiteY2" fmla="*/ 85725 h 100837"/>
              <a:gd name="connsiteX3" fmla="*/ 28607 w 69882"/>
              <a:gd name="connsiteY3" fmla="*/ 44450 h 100837"/>
              <a:gd name="connsiteX4" fmla="*/ 60357 w 69882"/>
              <a:gd name="connsiteY4" fmla="*/ 0 h 100837"/>
              <a:gd name="connsiteX0" fmla="*/ 65128 w 65128"/>
              <a:gd name="connsiteY0" fmla="*/ 82550 h 100813"/>
              <a:gd name="connsiteX1" fmla="*/ 29409 w 65128"/>
              <a:gd name="connsiteY1" fmla="*/ 100806 h 100813"/>
              <a:gd name="connsiteX2" fmla="*/ 40 w 65128"/>
              <a:gd name="connsiteY2" fmla="*/ 64294 h 100813"/>
              <a:gd name="connsiteX3" fmla="*/ 23853 w 65128"/>
              <a:gd name="connsiteY3" fmla="*/ 44450 h 100813"/>
              <a:gd name="connsiteX4" fmla="*/ 55603 w 65128"/>
              <a:gd name="connsiteY4" fmla="*/ 0 h 100813"/>
              <a:gd name="connsiteX0" fmla="*/ 65091 w 65091"/>
              <a:gd name="connsiteY0" fmla="*/ 82550 h 100814"/>
              <a:gd name="connsiteX1" fmla="*/ 29372 w 65091"/>
              <a:gd name="connsiteY1" fmla="*/ 100806 h 100814"/>
              <a:gd name="connsiteX2" fmla="*/ 3 w 65091"/>
              <a:gd name="connsiteY2" fmla="*/ 64294 h 100814"/>
              <a:gd name="connsiteX3" fmla="*/ 30960 w 65091"/>
              <a:gd name="connsiteY3" fmla="*/ 20637 h 100814"/>
              <a:gd name="connsiteX4" fmla="*/ 55566 w 65091"/>
              <a:gd name="connsiteY4" fmla="*/ 0 h 100814"/>
              <a:gd name="connsiteX0" fmla="*/ 65091 w 65091"/>
              <a:gd name="connsiteY0" fmla="*/ 120650 h 138914"/>
              <a:gd name="connsiteX1" fmla="*/ 29372 w 65091"/>
              <a:gd name="connsiteY1" fmla="*/ 138906 h 138914"/>
              <a:gd name="connsiteX2" fmla="*/ 3 w 65091"/>
              <a:gd name="connsiteY2" fmla="*/ 102394 h 138914"/>
              <a:gd name="connsiteX3" fmla="*/ 30960 w 65091"/>
              <a:gd name="connsiteY3" fmla="*/ 58737 h 138914"/>
              <a:gd name="connsiteX4" fmla="*/ 60328 w 65091"/>
              <a:gd name="connsiteY4" fmla="*/ 0 h 138914"/>
              <a:gd name="connsiteX0" fmla="*/ 65091 w 65091"/>
              <a:gd name="connsiteY0" fmla="*/ 173038 h 191302"/>
              <a:gd name="connsiteX1" fmla="*/ 29372 w 65091"/>
              <a:gd name="connsiteY1" fmla="*/ 191294 h 191302"/>
              <a:gd name="connsiteX2" fmla="*/ 3 w 65091"/>
              <a:gd name="connsiteY2" fmla="*/ 154782 h 191302"/>
              <a:gd name="connsiteX3" fmla="*/ 30960 w 65091"/>
              <a:gd name="connsiteY3" fmla="*/ 111125 h 191302"/>
              <a:gd name="connsiteX4" fmla="*/ 29372 w 65091"/>
              <a:gd name="connsiteY4" fmla="*/ 0 h 191302"/>
              <a:gd name="connsiteX0" fmla="*/ 65091 w 65091"/>
              <a:gd name="connsiteY0" fmla="*/ 173038 h 191302"/>
              <a:gd name="connsiteX1" fmla="*/ 29372 w 65091"/>
              <a:gd name="connsiteY1" fmla="*/ 191294 h 191302"/>
              <a:gd name="connsiteX2" fmla="*/ 3 w 65091"/>
              <a:gd name="connsiteY2" fmla="*/ 154782 h 191302"/>
              <a:gd name="connsiteX3" fmla="*/ 30960 w 65091"/>
              <a:gd name="connsiteY3" fmla="*/ 111125 h 191302"/>
              <a:gd name="connsiteX4" fmla="*/ 50803 w 65091"/>
              <a:gd name="connsiteY4" fmla="*/ 53181 h 191302"/>
              <a:gd name="connsiteX5" fmla="*/ 29372 w 65091"/>
              <a:gd name="connsiteY5" fmla="*/ 0 h 191302"/>
              <a:gd name="connsiteX0" fmla="*/ 65091 w 65091"/>
              <a:gd name="connsiteY0" fmla="*/ 175419 h 193683"/>
              <a:gd name="connsiteX1" fmla="*/ 29372 w 65091"/>
              <a:gd name="connsiteY1" fmla="*/ 193675 h 193683"/>
              <a:gd name="connsiteX2" fmla="*/ 3 w 65091"/>
              <a:gd name="connsiteY2" fmla="*/ 157163 h 193683"/>
              <a:gd name="connsiteX3" fmla="*/ 30960 w 65091"/>
              <a:gd name="connsiteY3" fmla="*/ 113506 h 193683"/>
              <a:gd name="connsiteX4" fmla="*/ 50803 w 65091"/>
              <a:gd name="connsiteY4" fmla="*/ 55562 h 193683"/>
              <a:gd name="connsiteX5" fmla="*/ 19847 w 65091"/>
              <a:gd name="connsiteY5" fmla="*/ 0 h 1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91" h="193683">
                <a:moveTo>
                  <a:pt x="65091" y="175419"/>
                </a:moveTo>
                <a:cubicBezTo>
                  <a:pt x="59138" y="176080"/>
                  <a:pt x="41014" y="193146"/>
                  <a:pt x="29372" y="193675"/>
                </a:cubicBezTo>
                <a:cubicBezTo>
                  <a:pt x="17730" y="194204"/>
                  <a:pt x="-262" y="170524"/>
                  <a:pt x="3" y="157163"/>
                </a:cubicBezTo>
                <a:cubicBezTo>
                  <a:pt x="268" y="143802"/>
                  <a:pt x="22493" y="130440"/>
                  <a:pt x="30960" y="113506"/>
                </a:cubicBezTo>
                <a:cubicBezTo>
                  <a:pt x="39427" y="96573"/>
                  <a:pt x="51068" y="74083"/>
                  <a:pt x="50803" y="55562"/>
                </a:cubicBezTo>
                <a:cubicBezTo>
                  <a:pt x="50538" y="37041"/>
                  <a:pt x="19450" y="8863"/>
                  <a:pt x="19847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47 Forma libre"/>
          <p:cNvSpPr/>
          <p:nvPr/>
        </p:nvSpPr>
        <p:spPr>
          <a:xfrm>
            <a:off x="92869" y="3152775"/>
            <a:ext cx="46389" cy="145256"/>
          </a:xfrm>
          <a:custGeom>
            <a:avLst/>
            <a:gdLst>
              <a:gd name="connsiteX0" fmla="*/ 45244 w 46389"/>
              <a:gd name="connsiteY0" fmla="*/ 0 h 145256"/>
              <a:gd name="connsiteX1" fmla="*/ 45244 w 46389"/>
              <a:gd name="connsiteY1" fmla="*/ 50006 h 145256"/>
              <a:gd name="connsiteX2" fmla="*/ 33337 w 46389"/>
              <a:gd name="connsiteY2" fmla="*/ 92869 h 145256"/>
              <a:gd name="connsiteX3" fmla="*/ 0 w 46389"/>
              <a:gd name="connsiteY3" fmla="*/ 145256 h 14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9" h="145256">
                <a:moveTo>
                  <a:pt x="45244" y="0"/>
                </a:moveTo>
                <a:cubicBezTo>
                  <a:pt x="46236" y="17264"/>
                  <a:pt x="47228" y="34528"/>
                  <a:pt x="45244" y="50006"/>
                </a:cubicBezTo>
                <a:cubicBezTo>
                  <a:pt x="43260" y="65484"/>
                  <a:pt x="40878" y="76994"/>
                  <a:pt x="33337" y="92869"/>
                </a:cubicBezTo>
                <a:cubicBezTo>
                  <a:pt x="25796" y="108744"/>
                  <a:pt x="12898" y="127000"/>
                  <a:pt x="0" y="14525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orma libre"/>
          <p:cNvSpPr/>
          <p:nvPr/>
        </p:nvSpPr>
        <p:spPr>
          <a:xfrm>
            <a:off x="1253333" y="1566863"/>
            <a:ext cx="3774282" cy="1933575"/>
          </a:xfrm>
          <a:custGeom>
            <a:avLst/>
            <a:gdLst>
              <a:gd name="connsiteX0" fmla="*/ 3795713 w 3795713"/>
              <a:gd name="connsiteY0" fmla="*/ 0 h 1933575"/>
              <a:gd name="connsiteX1" fmla="*/ 3581400 w 3795713"/>
              <a:gd name="connsiteY1" fmla="*/ 128587 h 1933575"/>
              <a:gd name="connsiteX2" fmla="*/ 3338513 w 3795713"/>
              <a:gd name="connsiteY2" fmla="*/ 185737 h 1933575"/>
              <a:gd name="connsiteX3" fmla="*/ 2962275 w 3795713"/>
              <a:gd name="connsiteY3" fmla="*/ 295275 h 1933575"/>
              <a:gd name="connsiteX4" fmla="*/ 2738438 w 3795713"/>
              <a:gd name="connsiteY4" fmla="*/ 395287 h 1933575"/>
              <a:gd name="connsiteX5" fmla="*/ 2600325 w 3795713"/>
              <a:gd name="connsiteY5" fmla="*/ 485775 h 1933575"/>
              <a:gd name="connsiteX6" fmla="*/ 2471738 w 3795713"/>
              <a:gd name="connsiteY6" fmla="*/ 671512 h 1933575"/>
              <a:gd name="connsiteX7" fmla="*/ 2357438 w 3795713"/>
              <a:gd name="connsiteY7" fmla="*/ 900112 h 1933575"/>
              <a:gd name="connsiteX8" fmla="*/ 2257425 w 3795713"/>
              <a:gd name="connsiteY8" fmla="*/ 971550 h 1933575"/>
              <a:gd name="connsiteX9" fmla="*/ 2138363 w 3795713"/>
              <a:gd name="connsiteY9" fmla="*/ 1047750 h 1933575"/>
              <a:gd name="connsiteX10" fmla="*/ 2090738 w 3795713"/>
              <a:gd name="connsiteY10" fmla="*/ 1047750 h 1933575"/>
              <a:gd name="connsiteX11" fmla="*/ 2024063 w 3795713"/>
              <a:gd name="connsiteY11" fmla="*/ 990600 h 1933575"/>
              <a:gd name="connsiteX12" fmla="*/ 1962150 w 3795713"/>
              <a:gd name="connsiteY12" fmla="*/ 942975 h 1933575"/>
              <a:gd name="connsiteX13" fmla="*/ 1866900 w 3795713"/>
              <a:gd name="connsiteY13" fmla="*/ 985837 h 1933575"/>
              <a:gd name="connsiteX14" fmla="*/ 1857375 w 3795713"/>
              <a:gd name="connsiteY14" fmla="*/ 1090612 h 1933575"/>
              <a:gd name="connsiteX15" fmla="*/ 1776413 w 3795713"/>
              <a:gd name="connsiteY15" fmla="*/ 1238250 h 1933575"/>
              <a:gd name="connsiteX16" fmla="*/ 1647825 w 3795713"/>
              <a:gd name="connsiteY16" fmla="*/ 1362075 h 1933575"/>
              <a:gd name="connsiteX17" fmla="*/ 1609725 w 3795713"/>
              <a:gd name="connsiteY17" fmla="*/ 1452562 h 1933575"/>
              <a:gd name="connsiteX18" fmla="*/ 1643063 w 3795713"/>
              <a:gd name="connsiteY18" fmla="*/ 1662112 h 1933575"/>
              <a:gd name="connsiteX19" fmla="*/ 1562100 w 3795713"/>
              <a:gd name="connsiteY19" fmla="*/ 1762125 h 1933575"/>
              <a:gd name="connsiteX20" fmla="*/ 1300163 w 3795713"/>
              <a:gd name="connsiteY20" fmla="*/ 1838325 h 1933575"/>
              <a:gd name="connsiteX21" fmla="*/ 985838 w 3795713"/>
              <a:gd name="connsiteY21" fmla="*/ 1914525 h 1933575"/>
              <a:gd name="connsiteX22" fmla="*/ 747713 w 3795713"/>
              <a:gd name="connsiteY22" fmla="*/ 1933575 h 1933575"/>
              <a:gd name="connsiteX23" fmla="*/ 561975 w 3795713"/>
              <a:gd name="connsiteY23" fmla="*/ 1895475 h 1933575"/>
              <a:gd name="connsiteX24" fmla="*/ 385763 w 3795713"/>
              <a:gd name="connsiteY24" fmla="*/ 1785937 h 1933575"/>
              <a:gd name="connsiteX25" fmla="*/ 309563 w 3795713"/>
              <a:gd name="connsiteY25" fmla="*/ 1700212 h 1933575"/>
              <a:gd name="connsiteX26" fmla="*/ 247650 w 3795713"/>
              <a:gd name="connsiteY26" fmla="*/ 1662112 h 1933575"/>
              <a:gd name="connsiteX27" fmla="*/ 142875 w 3795713"/>
              <a:gd name="connsiteY27" fmla="*/ 1709737 h 1933575"/>
              <a:gd name="connsiteX28" fmla="*/ 76200 w 3795713"/>
              <a:gd name="connsiteY28" fmla="*/ 1776412 h 1933575"/>
              <a:gd name="connsiteX29" fmla="*/ 0 w 3795713"/>
              <a:gd name="connsiteY29" fmla="*/ 1847850 h 1933575"/>
              <a:gd name="connsiteX0" fmla="*/ 3795713 w 3795713"/>
              <a:gd name="connsiteY0" fmla="*/ 0 h 1933575"/>
              <a:gd name="connsiteX1" fmla="*/ 3581400 w 3795713"/>
              <a:gd name="connsiteY1" fmla="*/ 128587 h 1933575"/>
              <a:gd name="connsiteX2" fmla="*/ 3338513 w 3795713"/>
              <a:gd name="connsiteY2" fmla="*/ 185737 h 1933575"/>
              <a:gd name="connsiteX3" fmla="*/ 2962275 w 3795713"/>
              <a:gd name="connsiteY3" fmla="*/ 295275 h 1933575"/>
              <a:gd name="connsiteX4" fmla="*/ 2738438 w 3795713"/>
              <a:gd name="connsiteY4" fmla="*/ 395287 h 1933575"/>
              <a:gd name="connsiteX5" fmla="*/ 2600325 w 3795713"/>
              <a:gd name="connsiteY5" fmla="*/ 485775 h 1933575"/>
              <a:gd name="connsiteX6" fmla="*/ 2471738 w 3795713"/>
              <a:gd name="connsiteY6" fmla="*/ 671512 h 1933575"/>
              <a:gd name="connsiteX7" fmla="*/ 2357438 w 3795713"/>
              <a:gd name="connsiteY7" fmla="*/ 900112 h 1933575"/>
              <a:gd name="connsiteX8" fmla="*/ 2257425 w 3795713"/>
              <a:gd name="connsiteY8" fmla="*/ 971550 h 1933575"/>
              <a:gd name="connsiteX9" fmla="*/ 2138363 w 3795713"/>
              <a:gd name="connsiteY9" fmla="*/ 1047750 h 1933575"/>
              <a:gd name="connsiteX10" fmla="*/ 2090738 w 3795713"/>
              <a:gd name="connsiteY10" fmla="*/ 1047750 h 1933575"/>
              <a:gd name="connsiteX11" fmla="*/ 2024063 w 3795713"/>
              <a:gd name="connsiteY11" fmla="*/ 990600 h 1933575"/>
              <a:gd name="connsiteX12" fmla="*/ 1947862 w 3795713"/>
              <a:gd name="connsiteY12" fmla="*/ 933450 h 1933575"/>
              <a:gd name="connsiteX13" fmla="*/ 1866900 w 3795713"/>
              <a:gd name="connsiteY13" fmla="*/ 985837 h 1933575"/>
              <a:gd name="connsiteX14" fmla="*/ 1857375 w 3795713"/>
              <a:gd name="connsiteY14" fmla="*/ 1090612 h 1933575"/>
              <a:gd name="connsiteX15" fmla="*/ 1776413 w 3795713"/>
              <a:gd name="connsiteY15" fmla="*/ 1238250 h 1933575"/>
              <a:gd name="connsiteX16" fmla="*/ 1647825 w 3795713"/>
              <a:gd name="connsiteY16" fmla="*/ 1362075 h 1933575"/>
              <a:gd name="connsiteX17" fmla="*/ 1609725 w 3795713"/>
              <a:gd name="connsiteY17" fmla="*/ 1452562 h 1933575"/>
              <a:gd name="connsiteX18" fmla="*/ 1643063 w 3795713"/>
              <a:gd name="connsiteY18" fmla="*/ 1662112 h 1933575"/>
              <a:gd name="connsiteX19" fmla="*/ 1562100 w 3795713"/>
              <a:gd name="connsiteY19" fmla="*/ 1762125 h 1933575"/>
              <a:gd name="connsiteX20" fmla="*/ 1300163 w 3795713"/>
              <a:gd name="connsiteY20" fmla="*/ 1838325 h 1933575"/>
              <a:gd name="connsiteX21" fmla="*/ 985838 w 3795713"/>
              <a:gd name="connsiteY21" fmla="*/ 1914525 h 1933575"/>
              <a:gd name="connsiteX22" fmla="*/ 747713 w 3795713"/>
              <a:gd name="connsiteY22" fmla="*/ 1933575 h 1933575"/>
              <a:gd name="connsiteX23" fmla="*/ 561975 w 3795713"/>
              <a:gd name="connsiteY23" fmla="*/ 1895475 h 1933575"/>
              <a:gd name="connsiteX24" fmla="*/ 385763 w 3795713"/>
              <a:gd name="connsiteY24" fmla="*/ 1785937 h 1933575"/>
              <a:gd name="connsiteX25" fmla="*/ 309563 w 3795713"/>
              <a:gd name="connsiteY25" fmla="*/ 1700212 h 1933575"/>
              <a:gd name="connsiteX26" fmla="*/ 247650 w 3795713"/>
              <a:gd name="connsiteY26" fmla="*/ 1662112 h 1933575"/>
              <a:gd name="connsiteX27" fmla="*/ 142875 w 3795713"/>
              <a:gd name="connsiteY27" fmla="*/ 1709737 h 1933575"/>
              <a:gd name="connsiteX28" fmla="*/ 76200 w 3795713"/>
              <a:gd name="connsiteY28" fmla="*/ 1776412 h 1933575"/>
              <a:gd name="connsiteX29" fmla="*/ 0 w 3795713"/>
              <a:gd name="connsiteY29" fmla="*/ 1847850 h 1933575"/>
              <a:gd name="connsiteX0" fmla="*/ 3795713 w 3795713"/>
              <a:gd name="connsiteY0" fmla="*/ 0 h 1933575"/>
              <a:gd name="connsiteX1" fmla="*/ 3581400 w 3795713"/>
              <a:gd name="connsiteY1" fmla="*/ 128587 h 1933575"/>
              <a:gd name="connsiteX2" fmla="*/ 3338513 w 3795713"/>
              <a:gd name="connsiteY2" fmla="*/ 185737 h 1933575"/>
              <a:gd name="connsiteX3" fmla="*/ 2962275 w 3795713"/>
              <a:gd name="connsiteY3" fmla="*/ 295275 h 1933575"/>
              <a:gd name="connsiteX4" fmla="*/ 2738438 w 3795713"/>
              <a:gd name="connsiteY4" fmla="*/ 395287 h 1933575"/>
              <a:gd name="connsiteX5" fmla="*/ 2600325 w 3795713"/>
              <a:gd name="connsiteY5" fmla="*/ 485775 h 1933575"/>
              <a:gd name="connsiteX6" fmla="*/ 2471738 w 3795713"/>
              <a:gd name="connsiteY6" fmla="*/ 671512 h 1933575"/>
              <a:gd name="connsiteX7" fmla="*/ 2357438 w 3795713"/>
              <a:gd name="connsiteY7" fmla="*/ 900112 h 1933575"/>
              <a:gd name="connsiteX8" fmla="*/ 2257425 w 3795713"/>
              <a:gd name="connsiteY8" fmla="*/ 971550 h 1933575"/>
              <a:gd name="connsiteX9" fmla="*/ 2138363 w 3795713"/>
              <a:gd name="connsiteY9" fmla="*/ 1047750 h 1933575"/>
              <a:gd name="connsiteX10" fmla="*/ 2090738 w 3795713"/>
              <a:gd name="connsiteY10" fmla="*/ 1047750 h 1933575"/>
              <a:gd name="connsiteX11" fmla="*/ 2024063 w 3795713"/>
              <a:gd name="connsiteY11" fmla="*/ 990600 h 1933575"/>
              <a:gd name="connsiteX12" fmla="*/ 1947862 w 3795713"/>
              <a:gd name="connsiteY12" fmla="*/ 933450 h 1933575"/>
              <a:gd name="connsiteX13" fmla="*/ 1866900 w 3795713"/>
              <a:gd name="connsiteY13" fmla="*/ 985837 h 1933575"/>
              <a:gd name="connsiteX14" fmla="*/ 1847850 w 3795713"/>
              <a:gd name="connsiteY14" fmla="*/ 1133475 h 1933575"/>
              <a:gd name="connsiteX15" fmla="*/ 1776413 w 3795713"/>
              <a:gd name="connsiteY15" fmla="*/ 1238250 h 1933575"/>
              <a:gd name="connsiteX16" fmla="*/ 1647825 w 3795713"/>
              <a:gd name="connsiteY16" fmla="*/ 1362075 h 1933575"/>
              <a:gd name="connsiteX17" fmla="*/ 1609725 w 3795713"/>
              <a:gd name="connsiteY17" fmla="*/ 1452562 h 1933575"/>
              <a:gd name="connsiteX18" fmla="*/ 1643063 w 3795713"/>
              <a:gd name="connsiteY18" fmla="*/ 1662112 h 1933575"/>
              <a:gd name="connsiteX19" fmla="*/ 1562100 w 3795713"/>
              <a:gd name="connsiteY19" fmla="*/ 1762125 h 1933575"/>
              <a:gd name="connsiteX20" fmla="*/ 1300163 w 3795713"/>
              <a:gd name="connsiteY20" fmla="*/ 1838325 h 1933575"/>
              <a:gd name="connsiteX21" fmla="*/ 985838 w 3795713"/>
              <a:gd name="connsiteY21" fmla="*/ 1914525 h 1933575"/>
              <a:gd name="connsiteX22" fmla="*/ 747713 w 3795713"/>
              <a:gd name="connsiteY22" fmla="*/ 1933575 h 1933575"/>
              <a:gd name="connsiteX23" fmla="*/ 561975 w 3795713"/>
              <a:gd name="connsiteY23" fmla="*/ 1895475 h 1933575"/>
              <a:gd name="connsiteX24" fmla="*/ 385763 w 3795713"/>
              <a:gd name="connsiteY24" fmla="*/ 1785937 h 1933575"/>
              <a:gd name="connsiteX25" fmla="*/ 309563 w 3795713"/>
              <a:gd name="connsiteY25" fmla="*/ 1700212 h 1933575"/>
              <a:gd name="connsiteX26" fmla="*/ 247650 w 3795713"/>
              <a:gd name="connsiteY26" fmla="*/ 1662112 h 1933575"/>
              <a:gd name="connsiteX27" fmla="*/ 142875 w 3795713"/>
              <a:gd name="connsiteY27" fmla="*/ 1709737 h 1933575"/>
              <a:gd name="connsiteX28" fmla="*/ 76200 w 3795713"/>
              <a:gd name="connsiteY28" fmla="*/ 1776412 h 1933575"/>
              <a:gd name="connsiteX29" fmla="*/ 0 w 3795713"/>
              <a:gd name="connsiteY29" fmla="*/ 1847850 h 1933575"/>
              <a:gd name="connsiteX0" fmla="*/ 3795713 w 3795713"/>
              <a:gd name="connsiteY0" fmla="*/ 0 h 1933575"/>
              <a:gd name="connsiteX1" fmla="*/ 3581400 w 3795713"/>
              <a:gd name="connsiteY1" fmla="*/ 128587 h 1933575"/>
              <a:gd name="connsiteX2" fmla="*/ 3338513 w 3795713"/>
              <a:gd name="connsiteY2" fmla="*/ 185737 h 1933575"/>
              <a:gd name="connsiteX3" fmla="*/ 2962275 w 3795713"/>
              <a:gd name="connsiteY3" fmla="*/ 295275 h 1933575"/>
              <a:gd name="connsiteX4" fmla="*/ 2738438 w 3795713"/>
              <a:gd name="connsiteY4" fmla="*/ 395287 h 1933575"/>
              <a:gd name="connsiteX5" fmla="*/ 2600325 w 3795713"/>
              <a:gd name="connsiteY5" fmla="*/ 485775 h 1933575"/>
              <a:gd name="connsiteX6" fmla="*/ 2471738 w 3795713"/>
              <a:gd name="connsiteY6" fmla="*/ 671512 h 1933575"/>
              <a:gd name="connsiteX7" fmla="*/ 2357438 w 3795713"/>
              <a:gd name="connsiteY7" fmla="*/ 900112 h 1933575"/>
              <a:gd name="connsiteX8" fmla="*/ 2251075 w 3795713"/>
              <a:gd name="connsiteY8" fmla="*/ 990600 h 1933575"/>
              <a:gd name="connsiteX9" fmla="*/ 2138363 w 3795713"/>
              <a:gd name="connsiteY9" fmla="*/ 1047750 h 1933575"/>
              <a:gd name="connsiteX10" fmla="*/ 2090738 w 3795713"/>
              <a:gd name="connsiteY10" fmla="*/ 1047750 h 1933575"/>
              <a:gd name="connsiteX11" fmla="*/ 2024063 w 3795713"/>
              <a:gd name="connsiteY11" fmla="*/ 990600 h 1933575"/>
              <a:gd name="connsiteX12" fmla="*/ 1947862 w 3795713"/>
              <a:gd name="connsiteY12" fmla="*/ 933450 h 1933575"/>
              <a:gd name="connsiteX13" fmla="*/ 1866900 w 3795713"/>
              <a:gd name="connsiteY13" fmla="*/ 985837 h 1933575"/>
              <a:gd name="connsiteX14" fmla="*/ 1847850 w 3795713"/>
              <a:gd name="connsiteY14" fmla="*/ 1133475 h 1933575"/>
              <a:gd name="connsiteX15" fmla="*/ 1776413 w 3795713"/>
              <a:gd name="connsiteY15" fmla="*/ 1238250 h 1933575"/>
              <a:gd name="connsiteX16" fmla="*/ 1647825 w 3795713"/>
              <a:gd name="connsiteY16" fmla="*/ 1362075 h 1933575"/>
              <a:gd name="connsiteX17" fmla="*/ 1609725 w 3795713"/>
              <a:gd name="connsiteY17" fmla="*/ 1452562 h 1933575"/>
              <a:gd name="connsiteX18" fmla="*/ 1643063 w 3795713"/>
              <a:gd name="connsiteY18" fmla="*/ 1662112 h 1933575"/>
              <a:gd name="connsiteX19" fmla="*/ 1562100 w 3795713"/>
              <a:gd name="connsiteY19" fmla="*/ 1762125 h 1933575"/>
              <a:gd name="connsiteX20" fmla="*/ 1300163 w 3795713"/>
              <a:gd name="connsiteY20" fmla="*/ 1838325 h 1933575"/>
              <a:gd name="connsiteX21" fmla="*/ 985838 w 3795713"/>
              <a:gd name="connsiteY21" fmla="*/ 1914525 h 1933575"/>
              <a:gd name="connsiteX22" fmla="*/ 747713 w 3795713"/>
              <a:gd name="connsiteY22" fmla="*/ 1933575 h 1933575"/>
              <a:gd name="connsiteX23" fmla="*/ 561975 w 3795713"/>
              <a:gd name="connsiteY23" fmla="*/ 1895475 h 1933575"/>
              <a:gd name="connsiteX24" fmla="*/ 385763 w 3795713"/>
              <a:gd name="connsiteY24" fmla="*/ 1785937 h 1933575"/>
              <a:gd name="connsiteX25" fmla="*/ 309563 w 3795713"/>
              <a:gd name="connsiteY25" fmla="*/ 1700212 h 1933575"/>
              <a:gd name="connsiteX26" fmla="*/ 247650 w 3795713"/>
              <a:gd name="connsiteY26" fmla="*/ 1662112 h 1933575"/>
              <a:gd name="connsiteX27" fmla="*/ 142875 w 3795713"/>
              <a:gd name="connsiteY27" fmla="*/ 1709737 h 1933575"/>
              <a:gd name="connsiteX28" fmla="*/ 76200 w 3795713"/>
              <a:gd name="connsiteY28" fmla="*/ 1776412 h 1933575"/>
              <a:gd name="connsiteX29" fmla="*/ 0 w 3795713"/>
              <a:gd name="connsiteY29" fmla="*/ 1847850 h 1933575"/>
              <a:gd name="connsiteX0" fmla="*/ 3802063 w 3802063"/>
              <a:gd name="connsiteY0" fmla="*/ 0 h 1936750"/>
              <a:gd name="connsiteX1" fmla="*/ 3581400 w 3802063"/>
              <a:gd name="connsiteY1" fmla="*/ 131762 h 1936750"/>
              <a:gd name="connsiteX2" fmla="*/ 3338513 w 3802063"/>
              <a:gd name="connsiteY2" fmla="*/ 188912 h 1936750"/>
              <a:gd name="connsiteX3" fmla="*/ 2962275 w 3802063"/>
              <a:gd name="connsiteY3" fmla="*/ 298450 h 1936750"/>
              <a:gd name="connsiteX4" fmla="*/ 2738438 w 3802063"/>
              <a:gd name="connsiteY4" fmla="*/ 398462 h 1936750"/>
              <a:gd name="connsiteX5" fmla="*/ 2600325 w 3802063"/>
              <a:gd name="connsiteY5" fmla="*/ 488950 h 1936750"/>
              <a:gd name="connsiteX6" fmla="*/ 2471738 w 3802063"/>
              <a:gd name="connsiteY6" fmla="*/ 674687 h 1936750"/>
              <a:gd name="connsiteX7" fmla="*/ 2357438 w 3802063"/>
              <a:gd name="connsiteY7" fmla="*/ 903287 h 1936750"/>
              <a:gd name="connsiteX8" fmla="*/ 2251075 w 3802063"/>
              <a:gd name="connsiteY8" fmla="*/ 993775 h 1936750"/>
              <a:gd name="connsiteX9" fmla="*/ 2138363 w 3802063"/>
              <a:gd name="connsiteY9" fmla="*/ 1050925 h 1936750"/>
              <a:gd name="connsiteX10" fmla="*/ 2090738 w 3802063"/>
              <a:gd name="connsiteY10" fmla="*/ 1050925 h 1936750"/>
              <a:gd name="connsiteX11" fmla="*/ 2024063 w 3802063"/>
              <a:gd name="connsiteY11" fmla="*/ 993775 h 1936750"/>
              <a:gd name="connsiteX12" fmla="*/ 1947862 w 3802063"/>
              <a:gd name="connsiteY12" fmla="*/ 936625 h 1936750"/>
              <a:gd name="connsiteX13" fmla="*/ 1866900 w 3802063"/>
              <a:gd name="connsiteY13" fmla="*/ 989012 h 1936750"/>
              <a:gd name="connsiteX14" fmla="*/ 1847850 w 3802063"/>
              <a:gd name="connsiteY14" fmla="*/ 1136650 h 1936750"/>
              <a:gd name="connsiteX15" fmla="*/ 1776413 w 3802063"/>
              <a:gd name="connsiteY15" fmla="*/ 1241425 h 1936750"/>
              <a:gd name="connsiteX16" fmla="*/ 1647825 w 3802063"/>
              <a:gd name="connsiteY16" fmla="*/ 1365250 h 1936750"/>
              <a:gd name="connsiteX17" fmla="*/ 1609725 w 3802063"/>
              <a:gd name="connsiteY17" fmla="*/ 1455737 h 1936750"/>
              <a:gd name="connsiteX18" fmla="*/ 1643063 w 3802063"/>
              <a:gd name="connsiteY18" fmla="*/ 1665287 h 1936750"/>
              <a:gd name="connsiteX19" fmla="*/ 1562100 w 3802063"/>
              <a:gd name="connsiteY19" fmla="*/ 1765300 h 1936750"/>
              <a:gd name="connsiteX20" fmla="*/ 1300163 w 3802063"/>
              <a:gd name="connsiteY20" fmla="*/ 1841500 h 1936750"/>
              <a:gd name="connsiteX21" fmla="*/ 985838 w 3802063"/>
              <a:gd name="connsiteY21" fmla="*/ 1917700 h 1936750"/>
              <a:gd name="connsiteX22" fmla="*/ 747713 w 3802063"/>
              <a:gd name="connsiteY22" fmla="*/ 1936750 h 1936750"/>
              <a:gd name="connsiteX23" fmla="*/ 561975 w 3802063"/>
              <a:gd name="connsiteY23" fmla="*/ 1898650 h 1936750"/>
              <a:gd name="connsiteX24" fmla="*/ 385763 w 3802063"/>
              <a:gd name="connsiteY24" fmla="*/ 1789112 h 1936750"/>
              <a:gd name="connsiteX25" fmla="*/ 309563 w 3802063"/>
              <a:gd name="connsiteY25" fmla="*/ 1703387 h 1936750"/>
              <a:gd name="connsiteX26" fmla="*/ 247650 w 3802063"/>
              <a:gd name="connsiteY26" fmla="*/ 1665287 h 1936750"/>
              <a:gd name="connsiteX27" fmla="*/ 142875 w 3802063"/>
              <a:gd name="connsiteY27" fmla="*/ 1712912 h 1936750"/>
              <a:gd name="connsiteX28" fmla="*/ 76200 w 3802063"/>
              <a:gd name="connsiteY28" fmla="*/ 1779587 h 1936750"/>
              <a:gd name="connsiteX29" fmla="*/ 0 w 3802063"/>
              <a:gd name="connsiteY29" fmla="*/ 1851025 h 1936750"/>
              <a:gd name="connsiteX0" fmla="*/ 3789363 w 3789363"/>
              <a:gd name="connsiteY0" fmla="*/ 0 h 1933575"/>
              <a:gd name="connsiteX1" fmla="*/ 3581400 w 3789363"/>
              <a:gd name="connsiteY1" fmla="*/ 128587 h 1933575"/>
              <a:gd name="connsiteX2" fmla="*/ 3338513 w 3789363"/>
              <a:gd name="connsiteY2" fmla="*/ 185737 h 1933575"/>
              <a:gd name="connsiteX3" fmla="*/ 2962275 w 3789363"/>
              <a:gd name="connsiteY3" fmla="*/ 295275 h 1933575"/>
              <a:gd name="connsiteX4" fmla="*/ 2738438 w 3789363"/>
              <a:gd name="connsiteY4" fmla="*/ 395287 h 1933575"/>
              <a:gd name="connsiteX5" fmla="*/ 2600325 w 3789363"/>
              <a:gd name="connsiteY5" fmla="*/ 485775 h 1933575"/>
              <a:gd name="connsiteX6" fmla="*/ 2471738 w 3789363"/>
              <a:gd name="connsiteY6" fmla="*/ 671512 h 1933575"/>
              <a:gd name="connsiteX7" fmla="*/ 2357438 w 3789363"/>
              <a:gd name="connsiteY7" fmla="*/ 900112 h 1933575"/>
              <a:gd name="connsiteX8" fmla="*/ 2251075 w 3789363"/>
              <a:gd name="connsiteY8" fmla="*/ 990600 h 1933575"/>
              <a:gd name="connsiteX9" fmla="*/ 2138363 w 3789363"/>
              <a:gd name="connsiteY9" fmla="*/ 1047750 h 1933575"/>
              <a:gd name="connsiteX10" fmla="*/ 2090738 w 3789363"/>
              <a:gd name="connsiteY10" fmla="*/ 1047750 h 1933575"/>
              <a:gd name="connsiteX11" fmla="*/ 2024063 w 3789363"/>
              <a:gd name="connsiteY11" fmla="*/ 990600 h 1933575"/>
              <a:gd name="connsiteX12" fmla="*/ 1947862 w 3789363"/>
              <a:gd name="connsiteY12" fmla="*/ 933450 h 1933575"/>
              <a:gd name="connsiteX13" fmla="*/ 1866900 w 3789363"/>
              <a:gd name="connsiteY13" fmla="*/ 985837 h 1933575"/>
              <a:gd name="connsiteX14" fmla="*/ 1847850 w 3789363"/>
              <a:gd name="connsiteY14" fmla="*/ 1133475 h 1933575"/>
              <a:gd name="connsiteX15" fmla="*/ 1776413 w 3789363"/>
              <a:gd name="connsiteY15" fmla="*/ 1238250 h 1933575"/>
              <a:gd name="connsiteX16" fmla="*/ 1647825 w 3789363"/>
              <a:gd name="connsiteY16" fmla="*/ 1362075 h 1933575"/>
              <a:gd name="connsiteX17" fmla="*/ 1609725 w 3789363"/>
              <a:gd name="connsiteY17" fmla="*/ 1452562 h 1933575"/>
              <a:gd name="connsiteX18" fmla="*/ 1643063 w 3789363"/>
              <a:gd name="connsiteY18" fmla="*/ 1662112 h 1933575"/>
              <a:gd name="connsiteX19" fmla="*/ 1562100 w 3789363"/>
              <a:gd name="connsiteY19" fmla="*/ 1762125 h 1933575"/>
              <a:gd name="connsiteX20" fmla="*/ 1300163 w 3789363"/>
              <a:gd name="connsiteY20" fmla="*/ 1838325 h 1933575"/>
              <a:gd name="connsiteX21" fmla="*/ 985838 w 3789363"/>
              <a:gd name="connsiteY21" fmla="*/ 1914525 h 1933575"/>
              <a:gd name="connsiteX22" fmla="*/ 747713 w 3789363"/>
              <a:gd name="connsiteY22" fmla="*/ 1933575 h 1933575"/>
              <a:gd name="connsiteX23" fmla="*/ 561975 w 3789363"/>
              <a:gd name="connsiteY23" fmla="*/ 1895475 h 1933575"/>
              <a:gd name="connsiteX24" fmla="*/ 385763 w 3789363"/>
              <a:gd name="connsiteY24" fmla="*/ 1785937 h 1933575"/>
              <a:gd name="connsiteX25" fmla="*/ 309563 w 3789363"/>
              <a:gd name="connsiteY25" fmla="*/ 1700212 h 1933575"/>
              <a:gd name="connsiteX26" fmla="*/ 247650 w 3789363"/>
              <a:gd name="connsiteY26" fmla="*/ 1662112 h 1933575"/>
              <a:gd name="connsiteX27" fmla="*/ 142875 w 3789363"/>
              <a:gd name="connsiteY27" fmla="*/ 1709737 h 1933575"/>
              <a:gd name="connsiteX28" fmla="*/ 76200 w 3789363"/>
              <a:gd name="connsiteY28" fmla="*/ 1776412 h 1933575"/>
              <a:gd name="connsiteX29" fmla="*/ 0 w 3789363"/>
              <a:gd name="connsiteY29" fmla="*/ 1847850 h 1933575"/>
              <a:gd name="connsiteX0" fmla="*/ 3773488 w 3773488"/>
              <a:gd name="connsiteY0" fmla="*/ 0 h 1933575"/>
              <a:gd name="connsiteX1" fmla="*/ 3565525 w 3773488"/>
              <a:gd name="connsiteY1" fmla="*/ 128587 h 1933575"/>
              <a:gd name="connsiteX2" fmla="*/ 3322638 w 3773488"/>
              <a:gd name="connsiteY2" fmla="*/ 185737 h 1933575"/>
              <a:gd name="connsiteX3" fmla="*/ 2946400 w 3773488"/>
              <a:gd name="connsiteY3" fmla="*/ 295275 h 1933575"/>
              <a:gd name="connsiteX4" fmla="*/ 2722563 w 3773488"/>
              <a:gd name="connsiteY4" fmla="*/ 395287 h 1933575"/>
              <a:gd name="connsiteX5" fmla="*/ 2584450 w 3773488"/>
              <a:gd name="connsiteY5" fmla="*/ 485775 h 1933575"/>
              <a:gd name="connsiteX6" fmla="*/ 2455863 w 3773488"/>
              <a:gd name="connsiteY6" fmla="*/ 671512 h 1933575"/>
              <a:gd name="connsiteX7" fmla="*/ 2341563 w 3773488"/>
              <a:gd name="connsiteY7" fmla="*/ 900112 h 1933575"/>
              <a:gd name="connsiteX8" fmla="*/ 2235200 w 3773488"/>
              <a:gd name="connsiteY8" fmla="*/ 990600 h 1933575"/>
              <a:gd name="connsiteX9" fmla="*/ 2122488 w 3773488"/>
              <a:gd name="connsiteY9" fmla="*/ 1047750 h 1933575"/>
              <a:gd name="connsiteX10" fmla="*/ 2074863 w 3773488"/>
              <a:gd name="connsiteY10" fmla="*/ 1047750 h 1933575"/>
              <a:gd name="connsiteX11" fmla="*/ 2008188 w 3773488"/>
              <a:gd name="connsiteY11" fmla="*/ 990600 h 1933575"/>
              <a:gd name="connsiteX12" fmla="*/ 1931987 w 3773488"/>
              <a:gd name="connsiteY12" fmla="*/ 933450 h 1933575"/>
              <a:gd name="connsiteX13" fmla="*/ 1851025 w 3773488"/>
              <a:gd name="connsiteY13" fmla="*/ 985837 h 1933575"/>
              <a:gd name="connsiteX14" fmla="*/ 1831975 w 3773488"/>
              <a:gd name="connsiteY14" fmla="*/ 1133475 h 1933575"/>
              <a:gd name="connsiteX15" fmla="*/ 1760538 w 3773488"/>
              <a:gd name="connsiteY15" fmla="*/ 1238250 h 1933575"/>
              <a:gd name="connsiteX16" fmla="*/ 1631950 w 3773488"/>
              <a:gd name="connsiteY16" fmla="*/ 1362075 h 1933575"/>
              <a:gd name="connsiteX17" fmla="*/ 1593850 w 3773488"/>
              <a:gd name="connsiteY17" fmla="*/ 1452562 h 1933575"/>
              <a:gd name="connsiteX18" fmla="*/ 1627188 w 3773488"/>
              <a:gd name="connsiteY18" fmla="*/ 1662112 h 1933575"/>
              <a:gd name="connsiteX19" fmla="*/ 1546225 w 3773488"/>
              <a:gd name="connsiteY19" fmla="*/ 1762125 h 1933575"/>
              <a:gd name="connsiteX20" fmla="*/ 1284288 w 3773488"/>
              <a:gd name="connsiteY20" fmla="*/ 1838325 h 1933575"/>
              <a:gd name="connsiteX21" fmla="*/ 969963 w 3773488"/>
              <a:gd name="connsiteY21" fmla="*/ 1914525 h 1933575"/>
              <a:gd name="connsiteX22" fmla="*/ 731838 w 3773488"/>
              <a:gd name="connsiteY22" fmla="*/ 1933575 h 1933575"/>
              <a:gd name="connsiteX23" fmla="*/ 546100 w 3773488"/>
              <a:gd name="connsiteY23" fmla="*/ 1895475 h 1933575"/>
              <a:gd name="connsiteX24" fmla="*/ 369888 w 3773488"/>
              <a:gd name="connsiteY24" fmla="*/ 1785937 h 1933575"/>
              <a:gd name="connsiteX25" fmla="*/ 293688 w 3773488"/>
              <a:gd name="connsiteY25" fmla="*/ 1700212 h 1933575"/>
              <a:gd name="connsiteX26" fmla="*/ 231775 w 3773488"/>
              <a:gd name="connsiteY26" fmla="*/ 1662112 h 1933575"/>
              <a:gd name="connsiteX27" fmla="*/ 127000 w 3773488"/>
              <a:gd name="connsiteY27" fmla="*/ 1709737 h 1933575"/>
              <a:gd name="connsiteX28" fmla="*/ 60325 w 3773488"/>
              <a:gd name="connsiteY28" fmla="*/ 1776412 h 1933575"/>
              <a:gd name="connsiteX29" fmla="*/ 0 w 3773488"/>
              <a:gd name="connsiteY29" fmla="*/ 1841500 h 1933575"/>
              <a:gd name="connsiteX0" fmla="*/ 3786188 w 3786188"/>
              <a:gd name="connsiteY0" fmla="*/ 0 h 1933575"/>
              <a:gd name="connsiteX1" fmla="*/ 3578225 w 3786188"/>
              <a:gd name="connsiteY1" fmla="*/ 128587 h 1933575"/>
              <a:gd name="connsiteX2" fmla="*/ 3335338 w 3786188"/>
              <a:gd name="connsiteY2" fmla="*/ 185737 h 1933575"/>
              <a:gd name="connsiteX3" fmla="*/ 2959100 w 3786188"/>
              <a:gd name="connsiteY3" fmla="*/ 295275 h 1933575"/>
              <a:gd name="connsiteX4" fmla="*/ 2735263 w 3786188"/>
              <a:gd name="connsiteY4" fmla="*/ 395287 h 1933575"/>
              <a:gd name="connsiteX5" fmla="*/ 2597150 w 3786188"/>
              <a:gd name="connsiteY5" fmla="*/ 485775 h 1933575"/>
              <a:gd name="connsiteX6" fmla="*/ 2468563 w 3786188"/>
              <a:gd name="connsiteY6" fmla="*/ 671512 h 1933575"/>
              <a:gd name="connsiteX7" fmla="*/ 2354263 w 3786188"/>
              <a:gd name="connsiteY7" fmla="*/ 900112 h 1933575"/>
              <a:gd name="connsiteX8" fmla="*/ 2247900 w 3786188"/>
              <a:gd name="connsiteY8" fmla="*/ 990600 h 1933575"/>
              <a:gd name="connsiteX9" fmla="*/ 2135188 w 3786188"/>
              <a:gd name="connsiteY9" fmla="*/ 1047750 h 1933575"/>
              <a:gd name="connsiteX10" fmla="*/ 2087563 w 3786188"/>
              <a:gd name="connsiteY10" fmla="*/ 1047750 h 1933575"/>
              <a:gd name="connsiteX11" fmla="*/ 2020888 w 3786188"/>
              <a:gd name="connsiteY11" fmla="*/ 990600 h 1933575"/>
              <a:gd name="connsiteX12" fmla="*/ 1944687 w 3786188"/>
              <a:gd name="connsiteY12" fmla="*/ 933450 h 1933575"/>
              <a:gd name="connsiteX13" fmla="*/ 1863725 w 3786188"/>
              <a:gd name="connsiteY13" fmla="*/ 985837 h 1933575"/>
              <a:gd name="connsiteX14" fmla="*/ 1844675 w 3786188"/>
              <a:gd name="connsiteY14" fmla="*/ 1133475 h 1933575"/>
              <a:gd name="connsiteX15" fmla="*/ 1773238 w 3786188"/>
              <a:gd name="connsiteY15" fmla="*/ 1238250 h 1933575"/>
              <a:gd name="connsiteX16" fmla="*/ 1644650 w 3786188"/>
              <a:gd name="connsiteY16" fmla="*/ 1362075 h 1933575"/>
              <a:gd name="connsiteX17" fmla="*/ 1606550 w 3786188"/>
              <a:gd name="connsiteY17" fmla="*/ 1452562 h 1933575"/>
              <a:gd name="connsiteX18" fmla="*/ 1639888 w 3786188"/>
              <a:gd name="connsiteY18" fmla="*/ 1662112 h 1933575"/>
              <a:gd name="connsiteX19" fmla="*/ 1558925 w 3786188"/>
              <a:gd name="connsiteY19" fmla="*/ 1762125 h 1933575"/>
              <a:gd name="connsiteX20" fmla="*/ 1296988 w 3786188"/>
              <a:gd name="connsiteY20" fmla="*/ 1838325 h 1933575"/>
              <a:gd name="connsiteX21" fmla="*/ 982663 w 3786188"/>
              <a:gd name="connsiteY21" fmla="*/ 1914525 h 1933575"/>
              <a:gd name="connsiteX22" fmla="*/ 744538 w 3786188"/>
              <a:gd name="connsiteY22" fmla="*/ 1933575 h 1933575"/>
              <a:gd name="connsiteX23" fmla="*/ 558800 w 3786188"/>
              <a:gd name="connsiteY23" fmla="*/ 1895475 h 1933575"/>
              <a:gd name="connsiteX24" fmla="*/ 382588 w 3786188"/>
              <a:gd name="connsiteY24" fmla="*/ 1785937 h 1933575"/>
              <a:gd name="connsiteX25" fmla="*/ 306388 w 3786188"/>
              <a:gd name="connsiteY25" fmla="*/ 1700212 h 1933575"/>
              <a:gd name="connsiteX26" fmla="*/ 244475 w 3786188"/>
              <a:gd name="connsiteY26" fmla="*/ 1662112 h 1933575"/>
              <a:gd name="connsiteX27" fmla="*/ 139700 w 3786188"/>
              <a:gd name="connsiteY27" fmla="*/ 1709737 h 1933575"/>
              <a:gd name="connsiteX28" fmla="*/ 73025 w 3786188"/>
              <a:gd name="connsiteY28" fmla="*/ 1776412 h 1933575"/>
              <a:gd name="connsiteX29" fmla="*/ 0 w 3786188"/>
              <a:gd name="connsiteY29" fmla="*/ 1854200 h 1933575"/>
              <a:gd name="connsiteX0" fmla="*/ 3776663 w 3776663"/>
              <a:gd name="connsiteY0" fmla="*/ 0 h 1933575"/>
              <a:gd name="connsiteX1" fmla="*/ 3568700 w 3776663"/>
              <a:gd name="connsiteY1" fmla="*/ 128587 h 1933575"/>
              <a:gd name="connsiteX2" fmla="*/ 3325813 w 3776663"/>
              <a:gd name="connsiteY2" fmla="*/ 185737 h 1933575"/>
              <a:gd name="connsiteX3" fmla="*/ 2949575 w 3776663"/>
              <a:gd name="connsiteY3" fmla="*/ 295275 h 1933575"/>
              <a:gd name="connsiteX4" fmla="*/ 2725738 w 3776663"/>
              <a:gd name="connsiteY4" fmla="*/ 395287 h 1933575"/>
              <a:gd name="connsiteX5" fmla="*/ 2587625 w 3776663"/>
              <a:gd name="connsiteY5" fmla="*/ 485775 h 1933575"/>
              <a:gd name="connsiteX6" fmla="*/ 2459038 w 3776663"/>
              <a:gd name="connsiteY6" fmla="*/ 671512 h 1933575"/>
              <a:gd name="connsiteX7" fmla="*/ 2344738 w 3776663"/>
              <a:gd name="connsiteY7" fmla="*/ 900112 h 1933575"/>
              <a:gd name="connsiteX8" fmla="*/ 2238375 w 3776663"/>
              <a:gd name="connsiteY8" fmla="*/ 990600 h 1933575"/>
              <a:gd name="connsiteX9" fmla="*/ 2125663 w 3776663"/>
              <a:gd name="connsiteY9" fmla="*/ 1047750 h 1933575"/>
              <a:gd name="connsiteX10" fmla="*/ 2078038 w 3776663"/>
              <a:gd name="connsiteY10" fmla="*/ 1047750 h 1933575"/>
              <a:gd name="connsiteX11" fmla="*/ 2011363 w 3776663"/>
              <a:gd name="connsiteY11" fmla="*/ 990600 h 1933575"/>
              <a:gd name="connsiteX12" fmla="*/ 1935162 w 3776663"/>
              <a:gd name="connsiteY12" fmla="*/ 933450 h 1933575"/>
              <a:gd name="connsiteX13" fmla="*/ 1854200 w 3776663"/>
              <a:gd name="connsiteY13" fmla="*/ 985837 h 1933575"/>
              <a:gd name="connsiteX14" fmla="*/ 1835150 w 3776663"/>
              <a:gd name="connsiteY14" fmla="*/ 1133475 h 1933575"/>
              <a:gd name="connsiteX15" fmla="*/ 1763713 w 3776663"/>
              <a:gd name="connsiteY15" fmla="*/ 1238250 h 1933575"/>
              <a:gd name="connsiteX16" fmla="*/ 1635125 w 3776663"/>
              <a:gd name="connsiteY16" fmla="*/ 1362075 h 1933575"/>
              <a:gd name="connsiteX17" fmla="*/ 1597025 w 3776663"/>
              <a:gd name="connsiteY17" fmla="*/ 1452562 h 1933575"/>
              <a:gd name="connsiteX18" fmla="*/ 1630363 w 3776663"/>
              <a:gd name="connsiteY18" fmla="*/ 1662112 h 1933575"/>
              <a:gd name="connsiteX19" fmla="*/ 1549400 w 3776663"/>
              <a:gd name="connsiteY19" fmla="*/ 1762125 h 1933575"/>
              <a:gd name="connsiteX20" fmla="*/ 1287463 w 3776663"/>
              <a:gd name="connsiteY20" fmla="*/ 1838325 h 1933575"/>
              <a:gd name="connsiteX21" fmla="*/ 973138 w 3776663"/>
              <a:gd name="connsiteY21" fmla="*/ 1914525 h 1933575"/>
              <a:gd name="connsiteX22" fmla="*/ 735013 w 3776663"/>
              <a:gd name="connsiteY22" fmla="*/ 1933575 h 1933575"/>
              <a:gd name="connsiteX23" fmla="*/ 549275 w 3776663"/>
              <a:gd name="connsiteY23" fmla="*/ 1895475 h 1933575"/>
              <a:gd name="connsiteX24" fmla="*/ 373063 w 3776663"/>
              <a:gd name="connsiteY24" fmla="*/ 1785937 h 1933575"/>
              <a:gd name="connsiteX25" fmla="*/ 296863 w 3776663"/>
              <a:gd name="connsiteY25" fmla="*/ 1700212 h 1933575"/>
              <a:gd name="connsiteX26" fmla="*/ 234950 w 3776663"/>
              <a:gd name="connsiteY26" fmla="*/ 1662112 h 1933575"/>
              <a:gd name="connsiteX27" fmla="*/ 130175 w 3776663"/>
              <a:gd name="connsiteY27" fmla="*/ 1709737 h 1933575"/>
              <a:gd name="connsiteX28" fmla="*/ 63500 w 3776663"/>
              <a:gd name="connsiteY28" fmla="*/ 1776412 h 1933575"/>
              <a:gd name="connsiteX29" fmla="*/ 0 w 3776663"/>
              <a:gd name="connsiteY29" fmla="*/ 1835150 h 1933575"/>
              <a:gd name="connsiteX0" fmla="*/ 3774282 w 3774282"/>
              <a:gd name="connsiteY0" fmla="*/ 0 h 1933575"/>
              <a:gd name="connsiteX1" fmla="*/ 3566319 w 3774282"/>
              <a:gd name="connsiteY1" fmla="*/ 128587 h 1933575"/>
              <a:gd name="connsiteX2" fmla="*/ 3323432 w 3774282"/>
              <a:gd name="connsiteY2" fmla="*/ 185737 h 1933575"/>
              <a:gd name="connsiteX3" fmla="*/ 2947194 w 3774282"/>
              <a:gd name="connsiteY3" fmla="*/ 295275 h 1933575"/>
              <a:gd name="connsiteX4" fmla="*/ 2723357 w 3774282"/>
              <a:gd name="connsiteY4" fmla="*/ 395287 h 1933575"/>
              <a:gd name="connsiteX5" fmla="*/ 2585244 w 3774282"/>
              <a:gd name="connsiteY5" fmla="*/ 485775 h 1933575"/>
              <a:gd name="connsiteX6" fmla="*/ 2456657 w 3774282"/>
              <a:gd name="connsiteY6" fmla="*/ 671512 h 1933575"/>
              <a:gd name="connsiteX7" fmla="*/ 2342357 w 3774282"/>
              <a:gd name="connsiteY7" fmla="*/ 900112 h 1933575"/>
              <a:gd name="connsiteX8" fmla="*/ 2235994 w 3774282"/>
              <a:gd name="connsiteY8" fmla="*/ 990600 h 1933575"/>
              <a:gd name="connsiteX9" fmla="*/ 2123282 w 3774282"/>
              <a:gd name="connsiteY9" fmla="*/ 1047750 h 1933575"/>
              <a:gd name="connsiteX10" fmla="*/ 2075657 w 3774282"/>
              <a:gd name="connsiteY10" fmla="*/ 1047750 h 1933575"/>
              <a:gd name="connsiteX11" fmla="*/ 2008982 w 3774282"/>
              <a:gd name="connsiteY11" fmla="*/ 990600 h 1933575"/>
              <a:gd name="connsiteX12" fmla="*/ 1932781 w 3774282"/>
              <a:gd name="connsiteY12" fmla="*/ 933450 h 1933575"/>
              <a:gd name="connsiteX13" fmla="*/ 1851819 w 3774282"/>
              <a:gd name="connsiteY13" fmla="*/ 985837 h 1933575"/>
              <a:gd name="connsiteX14" fmla="*/ 1832769 w 3774282"/>
              <a:gd name="connsiteY14" fmla="*/ 1133475 h 1933575"/>
              <a:gd name="connsiteX15" fmla="*/ 1761332 w 3774282"/>
              <a:gd name="connsiteY15" fmla="*/ 1238250 h 1933575"/>
              <a:gd name="connsiteX16" fmla="*/ 1632744 w 3774282"/>
              <a:gd name="connsiteY16" fmla="*/ 1362075 h 1933575"/>
              <a:gd name="connsiteX17" fmla="*/ 1594644 w 3774282"/>
              <a:gd name="connsiteY17" fmla="*/ 1452562 h 1933575"/>
              <a:gd name="connsiteX18" fmla="*/ 1627982 w 3774282"/>
              <a:gd name="connsiteY18" fmla="*/ 1662112 h 1933575"/>
              <a:gd name="connsiteX19" fmla="*/ 1547019 w 3774282"/>
              <a:gd name="connsiteY19" fmla="*/ 1762125 h 1933575"/>
              <a:gd name="connsiteX20" fmla="*/ 1285082 w 3774282"/>
              <a:gd name="connsiteY20" fmla="*/ 1838325 h 1933575"/>
              <a:gd name="connsiteX21" fmla="*/ 970757 w 3774282"/>
              <a:gd name="connsiteY21" fmla="*/ 1914525 h 1933575"/>
              <a:gd name="connsiteX22" fmla="*/ 732632 w 3774282"/>
              <a:gd name="connsiteY22" fmla="*/ 1933575 h 1933575"/>
              <a:gd name="connsiteX23" fmla="*/ 546894 w 3774282"/>
              <a:gd name="connsiteY23" fmla="*/ 1895475 h 1933575"/>
              <a:gd name="connsiteX24" fmla="*/ 370682 w 3774282"/>
              <a:gd name="connsiteY24" fmla="*/ 1785937 h 1933575"/>
              <a:gd name="connsiteX25" fmla="*/ 294482 w 3774282"/>
              <a:gd name="connsiteY25" fmla="*/ 1700212 h 1933575"/>
              <a:gd name="connsiteX26" fmla="*/ 232569 w 3774282"/>
              <a:gd name="connsiteY26" fmla="*/ 1662112 h 1933575"/>
              <a:gd name="connsiteX27" fmla="*/ 127794 w 3774282"/>
              <a:gd name="connsiteY27" fmla="*/ 1709737 h 1933575"/>
              <a:gd name="connsiteX28" fmla="*/ 61119 w 3774282"/>
              <a:gd name="connsiteY28" fmla="*/ 1776412 h 1933575"/>
              <a:gd name="connsiteX29" fmla="*/ 0 w 3774282"/>
              <a:gd name="connsiteY29" fmla="*/ 1837532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74282" h="1933575">
                <a:moveTo>
                  <a:pt x="3774282" y="0"/>
                </a:moveTo>
                <a:cubicBezTo>
                  <a:pt x="3705225" y="48815"/>
                  <a:pt x="3641461" y="97631"/>
                  <a:pt x="3566319" y="128587"/>
                </a:cubicBezTo>
                <a:cubicBezTo>
                  <a:pt x="3491177" y="159543"/>
                  <a:pt x="3426619" y="157956"/>
                  <a:pt x="3323432" y="185737"/>
                </a:cubicBezTo>
                <a:cubicBezTo>
                  <a:pt x="3220244" y="213518"/>
                  <a:pt x="3047206" y="260350"/>
                  <a:pt x="2947194" y="295275"/>
                </a:cubicBezTo>
                <a:cubicBezTo>
                  <a:pt x="2847182" y="330200"/>
                  <a:pt x="2783682" y="363537"/>
                  <a:pt x="2723357" y="395287"/>
                </a:cubicBezTo>
                <a:cubicBezTo>
                  <a:pt x="2663032" y="427037"/>
                  <a:pt x="2629694" y="439738"/>
                  <a:pt x="2585244" y="485775"/>
                </a:cubicBezTo>
                <a:cubicBezTo>
                  <a:pt x="2540794" y="531812"/>
                  <a:pt x="2497138" y="602456"/>
                  <a:pt x="2456657" y="671512"/>
                </a:cubicBezTo>
                <a:cubicBezTo>
                  <a:pt x="2416176" y="740568"/>
                  <a:pt x="2379134" y="846931"/>
                  <a:pt x="2342357" y="900112"/>
                </a:cubicBezTo>
                <a:cubicBezTo>
                  <a:pt x="2305580" y="953293"/>
                  <a:pt x="2272506" y="965994"/>
                  <a:pt x="2235994" y="990600"/>
                </a:cubicBezTo>
                <a:cubicBezTo>
                  <a:pt x="2199481" y="1015206"/>
                  <a:pt x="2150005" y="1038225"/>
                  <a:pt x="2123282" y="1047750"/>
                </a:cubicBezTo>
                <a:cubicBezTo>
                  <a:pt x="2096559" y="1057275"/>
                  <a:pt x="2094707" y="1057275"/>
                  <a:pt x="2075657" y="1047750"/>
                </a:cubicBezTo>
                <a:cubicBezTo>
                  <a:pt x="2056607" y="1038225"/>
                  <a:pt x="2032795" y="1009650"/>
                  <a:pt x="2008982" y="990600"/>
                </a:cubicBezTo>
                <a:cubicBezTo>
                  <a:pt x="1985169" y="971550"/>
                  <a:pt x="1958975" y="934244"/>
                  <a:pt x="1932781" y="933450"/>
                </a:cubicBezTo>
                <a:cubicBezTo>
                  <a:pt x="1906587" y="932656"/>
                  <a:pt x="1868488" y="952500"/>
                  <a:pt x="1851819" y="985837"/>
                </a:cubicBezTo>
                <a:cubicBezTo>
                  <a:pt x="1835150" y="1019174"/>
                  <a:pt x="1847850" y="1091406"/>
                  <a:pt x="1832769" y="1133475"/>
                </a:cubicBezTo>
                <a:cubicBezTo>
                  <a:pt x="1817688" y="1175544"/>
                  <a:pt x="1794669" y="1200150"/>
                  <a:pt x="1761332" y="1238250"/>
                </a:cubicBezTo>
                <a:cubicBezTo>
                  <a:pt x="1727995" y="1276350"/>
                  <a:pt x="1660525" y="1326356"/>
                  <a:pt x="1632744" y="1362075"/>
                </a:cubicBezTo>
                <a:cubicBezTo>
                  <a:pt x="1604963" y="1397794"/>
                  <a:pt x="1595438" y="1402556"/>
                  <a:pt x="1594644" y="1452562"/>
                </a:cubicBezTo>
                <a:cubicBezTo>
                  <a:pt x="1593850" y="1502568"/>
                  <a:pt x="1635919" y="1610518"/>
                  <a:pt x="1627982" y="1662112"/>
                </a:cubicBezTo>
                <a:cubicBezTo>
                  <a:pt x="1620045" y="1713706"/>
                  <a:pt x="1604169" y="1732756"/>
                  <a:pt x="1547019" y="1762125"/>
                </a:cubicBezTo>
                <a:cubicBezTo>
                  <a:pt x="1489869" y="1791494"/>
                  <a:pt x="1381126" y="1812925"/>
                  <a:pt x="1285082" y="1838325"/>
                </a:cubicBezTo>
                <a:cubicBezTo>
                  <a:pt x="1189038" y="1863725"/>
                  <a:pt x="1062832" y="1898650"/>
                  <a:pt x="970757" y="1914525"/>
                </a:cubicBezTo>
                <a:cubicBezTo>
                  <a:pt x="878682" y="1930400"/>
                  <a:pt x="803276" y="1936750"/>
                  <a:pt x="732632" y="1933575"/>
                </a:cubicBezTo>
                <a:cubicBezTo>
                  <a:pt x="661988" y="1930400"/>
                  <a:pt x="607219" y="1920081"/>
                  <a:pt x="546894" y="1895475"/>
                </a:cubicBezTo>
                <a:cubicBezTo>
                  <a:pt x="486569" y="1870869"/>
                  <a:pt x="412751" y="1818481"/>
                  <a:pt x="370682" y="1785937"/>
                </a:cubicBezTo>
                <a:cubicBezTo>
                  <a:pt x="328613" y="1753393"/>
                  <a:pt x="317501" y="1720849"/>
                  <a:pt x="294482" y="1700212"/>
                </a:cubicBezTo>
                <a:cubicBezTo>
                  <a:pt x="271463" y="1679575"/>
                  <a:pt x="260350" y="1660525"/>
                  <a:pt x="232569" y="1662112"/>
                </a:cubicBezTo>
                <a:cubicBezTo>
                  <a:pt x="204788" y="1663699"/>
                  <a:pt x="156369" y="1690687"/>
                  <a:pt x="127794" y="1709737"/>
                </a:cubicBezTo>
                <a:cubicBezTo>
                  <a:pt x="99219" y="1728787"/>
                  <a:pt x="82815" y="1755510"/>
                  <a:pt x="61119" y="1776412"/>
                </a:cubicBezTo>
                <a:cubicBezTo>
                  <a:pt x="39423" y="1797314"/>
                  <a:pt x="26194" y="1813322"/>
                  <a:pt x="0" y="183753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orma libre"/>
          <p:cNvSpPr/>
          <p:nvPr/>
        </p:nvSpPr>
        <p:spPr>
          <a:xfrm>
            <a:off x="9525" y="2818519"/>
            <a:ext cx="1244600" cy="656006"/>
          </a:xfrm>
          <a:custGeom>
            <a:avLst/>
            <a:gdLst>
              <a:gd name="connsiteX0" fmla="*/ 1231900 w 1231900"/>
              <a:gd name="connsiteY0" fmla="*/ 588257 h 655901"/>
              <a:gd name="connsiteX1" fmla="*/ 1171575 w 1231900"/>
              <a:gd name="connsiteY1" fmla="*/ 642232 h 655901"/>
              <a:gd name="connsiteX2" fmla="*/ 1092200 w 1231900"/>
              <a:gd name="connsiteY2" fmla="*/ 651757 h 655901"/>
              <a:gd name="connsiteX3" fmla="*/ 946150 w 1231900"/>
              <a:gd name="connsiteY3" fmla="*/ 585082 h 655901"/>
              <a:gd name="connsiteX4" fmla="*/ 831850 w 1231900"/>
              <a:gd name="connsiteY4" fmla="*/ 493007 h 655901"/>
              <a:gd name="connsiteX5" fmla="*/ 742950 w 1231900"/>
              <a:gd name="connsiteY5" fmla="*/ 413632 h 655901"/>
              <a:gd name="connsiteX6" fmla="*/ 669925 w 1231900"/>
              <a:gd name="connsiteY6" fmla="*/ 254882 h 655901"/>
              <a:gd name="connsiteX7" fmla="*/ 606425 w 1231900"/>
              <a:gd name="connsiteY7" fmla="*/ 124707 h 655901"/>
              <a:gd name="connsiteX8" fmla="*/ 504825 w 1231900"/>
              <a:gd name="connsiteY8" fmla="*/ 67557 h 655901"/>
              <a:gd name="connsiteX9" fmla="*/ 327025 w 1231900"/>
              <a:gd name="connsiteY9" fmla="*/ 16757 h 655901"/>
              <a:gd name="connsiteX10" fmla="*/ 222250 w 1231900"/>
              <a:gd name="connsiteY10" fmla="*/ 882 h 655901"/>
              <a:gd name="connsiteX11" fmla="*/ 165100 w 1231900"/>
              <a:gd name="connsiteY11" fmla="*/ 38982 h 655901"/>
              <a:gd name="connsiteX12" fmla="*/ 152400 w 1231900"/>
              <a:gd name="connsiteY12" fmla="*/ 118357 h 655901"/>
              <a:gd name="connsiteX13" fmla="*/ 184150 w 1231900"/>
              <a:gd name="connsiteY13" fmla="*/ 181857 h 655901"/>
              <a:gd name="connsiteX14" fmla="*/ 212725 w 1231900"/>
              <a:gd name="connsiteY14" fmla="*/ 248532 h 655901"/>
              <a:gd name="connsiteX15" fmla="*/ 215900 w 1231900"/>
              <a:gd name="connsiteY15" fmla="*/ 331082 h 655901"/>
              <a:gd name="connsiteX16" fmla="*/ 92075 w 1231900"/>
              <a:gd name="connsiteY16" fmla="*/ 493007 h 655901"/>
              <a:gd name="connsiteX17" fmla="*/ 0 w 1231900"/>
              <a:gd name="connsiteY17" fmla="*/ 635882 h 655901"/>
              <a:gd name="connsiteX0" fmla="*/ 1244600 w 1244600"/>
              <a:gd name="connsiteY0" fmla="*/ 585082 h 656006"/>
              <a:gd name="connsiteX1" fmla="*/ 1171575 w 1244600"/>
              <a:gd name="connsiteY1" fmla="*/ 642232 h 656006"/>
              <a:gd name="connsiteX2" fmla="*/ 1092200 w 1244600"/>
              <a:gd name="connsiteY2" fmla="*/ 651757 h 656006"/>
              <a:gd name="connsiteX3" fmla="*/ 946150 w 1244600"/>
              <a:gd name="connsiteY3" fmla="*/ 585082 h 656006"/>
              <a:gd name="connsiteX4" fmla="*/ 831850 w 1244600"/>
              <a:gd name="connsiteY4" fmla="*/ 493007 h 656006"/>
              <a:gd name="connsiteX5" fmla="*/ 742950 w 1244600"/>
              <a:gd name="connsiteY5" fmla="*/ 413632 h 656006"/>
              <a:gd name="connsiteX6" fmla="*/ 669925 w 1244600"/>
              <a:gd name="connsiteY6" fmla="*/ 254882 h 656006"/>
              <a:gd name="connsiteX7" fmla="*/ 606425 w 1244600"/>
              <a:gd name="connsiteY7" fmla="*/ 124707 h 656006"/>
              <a:gd name="connsiteX8" fmla="*/ 504825 w 1244600"/>
              <a:gd name="connsiteY8" fmla="*/ 67557 h 656006"/>
              <a:gd name="connsiteX9" fmla="*/ 327025 w 1244600"/>
              <a:gd name="connsiteY9" fmla="*/ 16757 h 656006"/>
              <a:gd name="connsiteX10" fmla="*/ 222250 w 1244600"/>
              <a:gd name="connsiteY10" fmla="*/ 882 h 656006"/>
              <a:gd name="connsiteX11" fmla="*/ 165100 w 1244600"/>
              <a:gd name="connsiteY11" fmla="*/ 38982 h 656006"/>
              <a:gd name="connsiteX12" fmla="*/ 152400 w 1244600"/>
              <a:gd name="connsiteY12" fmla="*/ 118357 h 656006"/>
              <a:gd name="connsiteX13" fmla="*/ 184150 w 1244600"/>
              <a:gd name="connsiteY13" fmla="*/ 181857 h 656006"/>
              <a:gd name="connsiteX14" fmla="*/ 212725 w 1244600"/>
              <a:gd name="connsiteY14" fmla="*/ 248532 h 656006"/>
              <a:gd name="connsiteX15" fmla="*/ 215900 w 1244600"/>
              <a:gd name="connsiteY15" fmla="*/ 331082 h 656006"/>
              <a:gd name="connsiteX16" fmla="*/ 92075 w 1244600"/>
              <a:gd name="connsiteY16" fmla="*/ 493007 h 656006"/>
              <a:gd name="connsiteX17" fmla="*/ 0 w 1244600"/>
              <a:gd name="connsiteY17" fmla="*/ 635882 h 65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4600" h="656006">
                <a:moveTo>
                  <a:pt x="1244600" y="585082"/>
                </a:moveTo>
                <a:cubicBezTo>
                  <a:pt x="1226079" y="606778"/>
                  <a:pt x="1196975" y="631120"/>
                  <a:pt x="1171575" y="642232"/>
                </a:cubicBezTo>
                <a:cubicBezTo>
                  <a:pt x="1146175" y="653344"/>
                  <a:pt x="1129771" y="661282"/>
                  <a:pt x="1092200" y="651757"/>
                </a:cubicBezTo>
                <a:cubicBezTo>
                  <a:pt x="1054629" y="642232"/>
                  <a:pt x="989542" y="611540"/>
                  <a:pt x="946150" y="585082"/>
                </a:cubicBezTo>
                <a:cubicBezTo>
                  <a:pt x="902758" y="558624"/>
                  <a:pt x="865717" y="521582"/>
                  <a:pt x="831850" y="493007"/>
                </a:cubicBezTo>
                <a:cubicBezTo>
                  <a:pt x="797983" y="464432"/>
                  <a:pt x="769937" y="453319"/>
                  <a:pt x="742950" y="413632"/>
                </a:cubicBezTo>
                <a:cubicBezTo>
                  <a:pt x="715962" y="373944"/>
                  <a:pt x="692679" y="303036"/>
                  <a:pt x="669925" y="254882"/>
                </a:cubicBezTo>
                <a:cubicBezTo>
                  <a:pt x="647171" y="206728"/>
                  <a:pt x="633942" y="155928"/>
                  <a:pt x="606425" y="124707"/>
                </a:cubicBezTo>
                <a:cubicBezTo>
                  <a:pt x="578908" y="93486"/>
                  <a:pt x="551392" y="85549"/>
                  <a:pt x="504825" y="67557"/>
                </a:cubicBezTo>
                <a:cubicBezTo>
                  <a:pt x="458258" y="49565"/>
                  <a:pt x="374121" y="27869"/>
                  <a:pt x="327025" y="16757"/>
                </a:cubicBezTo>
                <a:cubicBezTo>
                  <a:pt x="279929" y="5645"/>
                  <a:pt x="249237" y="-2822"/>
                  <a:pt x="222250" y="882"/>
                </a:cubicBezTo>
                <a:cubicBezTo>
                  <a:pt x="195263" y="4586"/>
                  <a:pt x="176742" y="19403"/>
                  <a:pt x="165100" y="38982"/>
                </a:cubicBezTo>
                <a:cubicBezTo>
                  <a:pt x="153458" y="58561"/>
                  <a:pt x="149225" y="94544"/>
                  <a:pt x="152400" y="118357"/>
                </a:cubicBezTo>
                <a:cubicBezTo>
                  <a:pt x="155575" y="142169"/>
                  <a:pt x="174096" y="160161"/>
                  <a:pt x="184150" y="181857"/>
                </a:cubicBezTo>
                <a:cubicBezTo>
                  <a:pt x="194204" y="203553"/>
                  <a:pt x="207433" y="223661"/>
                  <a:pt x="212725" y="248532"/>
                </a:cubicBezTo>
                <a:cubicBezTo>
                  <a:pt x="218017" y="273403"/>
                  <a:pt x="236008" y="290336"/>
                  <a:pt x="215900" y="331082"/>
                </a:cubicBezTo>
                <a:cubicBezTo>
                  <a:pt x="195792" y="371828"/>
                  <a:pt x="128058" y="442207"/>
                  <a:pt x="92075" y="493007"/>
                </a:cubicBezTo>
                <a:cubicBezTo>
                  <a:pt x="56092" y="543807"/>
                  <a:pt x="28046" y="589844"/>
                  <a:pt x="0" y="63588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Forma libre"/>
          <p:cNvSpPr/>
          <p:nvPr/>
        </p:nvSpPr>
        <p:spPr>
          <a:xfrm>
            <a:off x="5709830" y="1281114"/>
            <a:ext cx="69464" cy="114300"/>
          </a:xfrm>
          <a:custGeom>
            <a:avLst/>
            <a:gdLst>
              <a:gd name="connsiteX0" fmla="*/ 73819 w 73819"/>
              <a:gd name="connsiteY0" fmla="*/ 0 h 54769"/>
              <a:gd name="connsiteX1" fmla="*/ 0 w 73819"/>
              <a:gd name="connsiteY1" fmla="*/ 19050 h 54769"/>
              <a:gd name="connsiteX2" fmla="*/ 2382 w 73819"/>
              <a:gd name="connsiteY2" fmla="*/ 54769 h 54769"/>
              <a:gd name="connsiteX0" fmla="*/ 73819 w 73819"/>
              <a:gd name="connsiteY0" fmla="*/ 0 h 114300"/>
              <a:gd name="connsiteX1" fmla="*/ 0 w 73819"/>
              <a:gd name="connsiteY1" fmla="*/ 19050 h 114300"/>
              <a:gd name="connsiteX2" fmla="*/ 73819 w 73819"/>
              <a:gd name="connsiteY2" fmla="*/ 114300 h 114300"/>
              <a:gd name="connsiteX0" fmla="*/ 73819 w 73819"/>
              <a:gd name="connsiteY0" fmla="*/ 0 h 114300"/>
              <a:gd name="connsiteX1" fmla="*/ 0 w 73819"/>
              <a:gd name="connsiteY1" fmla="*/ 19050 h 114300"/>
              <a:gd name="connsiteX2" fmla="*/ 73819 w 73819"/>
              <a:gd name="connsiteY2" fmla="*/ 114300 h 114300"/>
              <a:gd name="connsiteX0" fmla="*/ 73819 w 73819"/>
              <a:gd name="connsiteY0" fmla="*/ 0 h 114300"/>
              <a:gd name="connsiteX1" fmla="*/ 0 w 73819"/>
              <a:gd name="connsiteY1" fmla="*/ 19050 h 114300"/>
              <a:gd name="connsiteX2" fmla="*/ 73819 w 73819"/>
              <a:gd name="connsiteY2" fmla="*/ 114300 h 114300"/>
              <a:gd name="connsiteX0" fmla="*/ 76979 w 76979"/>
              <a:gd name="connsiteY0" fmla="*/ 0 h 114300"/>
              <a:gd name="connsiteX1" fmla="*/ 3160 w 76979"/>
              <a:gd name="connsiteY1" fmla="*/ 19050 h 114300"/>
              <a:gd name="connsiteX2" fmla="*/ 19830 w 76979"/>
              <a:gd name="connsiteY2" fmla="*/ 71436 h 114300"/>
              <a:gd name="connsiteX3" fmla="*/ 76979 w 76979"/>
              <a:gd name="connsiteY3" fmla="*/ 114300 h 114300"/>
              <a:gd name="connsiteX0" fmla="*/ 69464 w 69464"/>
              <a:gd name="connsiteY0" fmla="*/ 0 h 114300"/>
              <a:gd name="connsiteX1" fmla="*/ 5170 w 69464"/>
              <a:gd name="connsiteY1" fmla="*/ 19050 h 114300"/>
              <a:gd name="connsiteX2" fmla="*/ 12315 w 69464"/>
              <a:gd name="connsiteY2" fmla="*/ 71436 h 114300"/>
              <a:gd name="connsiteX3" fmla="*/ 69464 w 69464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64" h="114300">
                <a:moveTo>
                  <a:pt x="69464" y="0"/>
                </a:moveTo>
                <a:lnTo>
                  <a:pt x="5170" y="19050"/>
                </a:lnTo>
                <a:cubicBezTo>
                  <a:pt x="-4355" y="26590"/>
                  <a:pt x="12" y="55561"/>
                  <a:pt x="12315" y="71436"/>
                </a:cubicBezTo>
                <a:cubicBezTo>
                  <a:pt x="24618" y="87311"/>
                  <a:pt x="59939" y="102790"/>
                  <a:pt x="69464" y="11430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orma libre"/>
          <p:cNvSpPr/>
          <p:nvPr/>
        </p:nvSpPr>
        <p:spPr>
          <a:xfrm>
            <a:off x="5545931" y="1304925"/>
            <a:ext cx="183357" cy="54769"/>
          </a:xfrm>
          <a:custGeom>
            <a:avLst/>
            <a:gdLst>
              <a:gd name="connsiteX0" fmla="*/ 0 w 183357"/>
              <a:gd name="connsiteY0" fmla="*/ 26194 h 54769"/>
              <a:gd name="connsiteX1" fmla="*/ 71438 w 183357"/>
              <a:gd name="connsiteY1" fmla="*/ 0 h 54769"/>
              <a:gd name="connsiteX2" fmla="*/ 119063 w 183357"/>
              <a:gd name="connsiteY2" fmla="*/ 2381 h 54769"/>
              <a:gd name="connsiteX3" fmla="*/ 183357 w 183357"/>
              <a:gd name="connsiteY3" fmla="*/ 54769 h 54769"/>
              <a:gd name="connsiteX4" fmla="*/ 183357 w 183357"/>
              <a:gd name="connsiteY4" fmla="*/ 54769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57" h="54769">
                <a:moveTo>
                  <a:pt x="0" y="26194"/>
                </a:moveTo>
                <a:lnTo>
                  <a:pt x="71438" y="0"/>
                </a:lnTo>
                <a:lnTo>
                  <a:pt x="119063" y="2381"/>
                </a:lnTo>
                <a:lnTo>
                  <a:pt x="183357" y="54769"/>
                </a:lnTo>
                <a:lnTo>
                  <a:pt x="183357" y="54769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orma libre"/>
          <p:cNvSpPr/>
          <p:nvPr/>
        </p:nvSpPr>
        <p:spPr>
          <a:xfrm>
            <a:off x="5029200" y="1202429"/>
            <a:ext cx="931069" cy="359671"/>
          </a:xfrm>
          <a:custGeom>
            <a:avLst/>
            <a:gdLst>
              <a:gd name="connsiteX0" fmla="*/ 0 w 931069"/>
              <a:gd name="connsiteY0" fmla="*/ 359671 h 359671"/>
              <a:gd name="connsiteX1" fmla="*/ 192881 w 931069"/>
              <a:gd name="connsiteY1" fmla="*/ 233465 h 359671"/>
              <a:gd name="connsiteX2" fmla="*/ 319088 w 931069"/>
              <a:gd name="connsiteY2" fmla="*/ 150121 h 359671"/>
              <a:gd name="connsiteX3" fmla="*/ 421481 w 931069"/>
              <a:gd name="connsiteY3" fmla="*/ 97734 h 359671"/>
              <a:gd name="connsiteX4" fmla="*/ 521494 w 931069"/>
              <a:gd name="connsiteY4" fmla="*/ 57252 h 359671"/>
              <a:gd name="connsiteX5" fmla="*/ 609600 w 931069"/>
              <a:gd name="connsiteY5" fmla="*/ 28677 h 359671"/>
              <a:gd name="connsiteX6" fmla="*/ 704850 w 931069"/>
              <a:gd name="connsiteY6" fmla="*/ 16771 h 359671"/>
              <a:gd name="connsiteX7" fmla="*/ 888206 w 931069"/>
              <a:gd name="connsiteY7" fmla="*/ 2484 h 359671"/>
              <a:gd name="connsiteX8" fmla="*/ 931069 w 931069"/>
              <a:gd name="connsiteY8" fmla="*/ 102 h 35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069" h="359671">
                <a:moveTo>
                  <a:pt x="0" y="359671"/>
                </a:moveTo>
                <a:lnTo>
                  <a:pt x="192881" y="233465"/>
                </a:lnTo>
                <a:cubicBezTo>
                  <a:pt x="246062" y="198540"/>
                  <a:pt x="280988" y="172743"/>
                  <a:pt x="319088" y="150121"/>
                </a:cubicBezTo>
                <a:cubicBezTo>
                  <a:pt x="357188" y="127499"/>
                  <a:pt x="387747" y="113212"/>
                  <a:pt x="421481" y="97734"/>
                </a:cubicBezTo>
                <a:cubicBezTo>
                  <a:pt x="455215" y="82256"/>
                  <a:pt x="490141" y="68761"/>
                  <a:pt x="521494" y="57252"/>
                </a:cubicBezTo>
                <a:cubicBezTo>
                  <a:pt x="552847" y="45743"/>
                  <a:pt x="579041" y="35424"/>
                  <a:pt x="609600" y="28677"/>
                </a:cubicBezTo>
                <a:cubicBezTo>
                  <a:pt x="640159" y="21930"/>
                  <a:pt x="658416" y="21136"/>
                  <a:pt x="704850" y="16771"/>
                </a:cubicBezTo>
                <a:cubicBezTo>
                  <a:pt x="751284" y="12405"/>
                  <a:pt x="850503" y="5262"/>
                  <a:pt x="888206" y="2484"/>
                </a:cubicBezTo>
                <a:cubicBezTo>
                  <a:pt x="925909" y="-294"/>
                  <a:pt x="928489" y="-96"/>
                  <a:pt x="931069" y="10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27" name="126 Grupo"/>
          <p:cNvGrpSpPr/>
          <p:nvPr/>
        </p:nvGrpSpPr>
        <p:grpSpPr>
          <a:xfrm>
            <a:off x="4906159" y="1818148"/>
            <a:ext cx="3485366" cy="1975455"/>
            <a:chOff x="4906159" y="1818148"/>
            <a:chExt cx="3485366" cy="1975455"/>
          </a:xfrm>
        </p:grpSpPr>
        <p:pic>
          <p:nvPicPr>
            <p:cNvPr id="1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159" y="1818148"/>
              <a:ext cx="3485366" cy="1975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1" name="120 Grupo"/>
            <p:cNvGrpSpPr/>
            <p:nvPr/>
          </p:nvGrpSpPr>
          <p:grpSpPr>
            <a:xfrm>
              <a:off x="4910604" y="2438606"/>
              <a:ext cx="3459480" cy="762001"/>
              <a:chOff x="4910604" y="2438606"/>
              <a:chExt cx="3459480" cy="762001"/>
            </a:xfrm>
          </p:grpSpPr>
          <p:sp>
            <p:nvSpPr>
              <p:cNvPr id="98" name="97 Forma libre"/>
              <p:cNvSpPr/>
              <p:nvPr/>
            </p:nvSpPr>
            <p:spPr>
              <a:xfrm>
                <a:off x="5329704" y="2479437"/>
                <a:ext cx="1174527" cy="454469"/>
              </a:xfrm>
              <a:custGeom>
                <a:avLst/>
                <a:gdLst>
                  <a:gd name="connsiteX0" fmla="*/ 182880 w 1174527"/>
                  <a:gd name="connsiteY0" fmla="*/ 454469 h 454469"/>
                  <a:gd name="connsiteX1" fmla="*/ 632460 w 1174527"/>
                  <a:gd name="connsiteY1" fmla="*/ 340169 h 454469"/>
                  <a:gd name="connsiteX2" fmla="*/ 967740 w 1174527"/>
                  <a:gd name="connsiteY2" fmla="*/ 271589 h 454469"/>
                  <a:gd name="connsiteX3" fmla="*/ 1089660 w 1174527"/>
                  <a:gd name="connsiteY3" fmla="*/ 248729 h 454469"/>
                  <a:gd name="connsiteX4" fmla="*/ 1173480 w 1174527"/>
                  <a:gd name="connsiteY4" fmla="*/ 126809 h 454469"/>
                  <a:gd name="connsiteX5" fmla="*/ 1120140 w 1174527"/>
                  <a:gd name="connsiteY5" fmla="*/ 12509 h 454469"/>
                  <a:gd name="connsiteX6" fmla="*/ 899160 w 1174527"/>
                  <a:gd name="connsiteY6" fmla="*/ 20129 h 454469"/>
                  <a:gd name="connsiteX7" fmla="*/ 449580 w 1174527"/>
                  <a:gd name="connsiteY7" fmla="*/ 164909 h 454469"/>
                  <a:gd name="connsiteX8" fmla="*/ 167640 w 1174527"/>
                  <a:gd name="connsiteY8" fmla="*/ 317309 h 454469"/>
                  <a:gd name="connsiteX9" fmla="*/ 0 w 1174527"/>
                  <a:gd name="connsiteY9" fmla="*/ 393509 h 45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4527" h="454469">
                    <a:moveTo>
                      <a:pt x="182880" y="454469"/>
                    </a:moveTo>
                    <a:lnTo>
                      <a:pt x="632460" y="340169"/>
                    </a:lnTo>
                    <a:cubicBezTo>
                      <a:pt x="763270" y="309689"/>
                      <a:pt x="891540" y="286829"/>
                      <a:pt x="967740" y="271589"/>
                    </a:cubicBezTo>
                    <a:cubicBezTo>
                      <a:pt x="1043940" y="256349"/>
                      <a:pt x="1055370" y="272859"/>
                      <a:pt x="1089660" y="248729"/>
                    </a:cubicBezTo>
                    <a:cubicBezTo>
                      <a:pt x="1123950" y="224599"/>
                      <a:pt x="1168400" y="166179"/>
                      <a:pt x="1173480" y="126809"/>
                    </a:cubicBezTo>
                    <a:cubicBezTo>
                      <a:pt x="1178560" y="87439"/>
                      <a:pt x="1165860" y="30289"/>
                      <a:pt x="1120140" y="12509"/>
                    </a:cubicBezTo>
                    <a:cubicBezTo>
                      <a:pt x="1074420" y="-5271"/>
                      <a:pt x="1010920" y="-5271"/>
                      <a:pt x="899160" y="20129"/>
                    </a:cubicBezTo>
                    <a:cubicBezTo>
                      <a:pt x="787400" y="45529"/>
                      <a:pt x="571500" y="115379"/>
                      <a:pt x="449580" y="164909"/>
                    </a:cubicBezTo>
                    <a:cubicBezTo>
                      <a:pt x="327660" y="214439"/>
                      <a:pt x="242570" y="279209"/>
                      <a:pt x="167640" y="317309"/>
                    </a:cubicBezTo>
                    <a:cubicBezTo>
                      <a:pt x="92710" y="355409"/>
                      <a:pt x="46355" y="374459"/>
                      <a:pt x="0" y="393509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9" name="98 Forma libre"/>
              <p:cNvSpPr/>
              <p:nvPr/>
            </p:nvSpPr>
            <p:spPr>
              <a:xfrm>
                <a:off x="6585501" y="2438606"/>
                <a:ext cx="1098783" cy="335280"/>
              </a:xfrm>
              <a:custGeom>
                <a:avLst/>
                <a:gdLst>
                  <a:gd name="connsiteX0" fmla="*/ 1030203 w 1144503"/>
                  <a:gd name="connsiteY0" fmla="*/ 175260 h 350520"/>
                  <a:gd name="connsiteX1" fmla="*/ 595863 w 1144503"/>
                  <a:gd name="connsiteY1" fmla="*/ 38100 h 350520"/>
                  <a:gd name="connsiteX2" fmla="*/ 184383 w 1144503"/>
                  <a:gd name="connsiteY2" fmla="*/ 0 h 350520"/>
                  <a:gd name="connsiteX3" fmla="*/ 39603 w 1144503"/>
                  <a:gd name="connsiteY3" fmla="*/ 38100 h 350520"/>
                  <a:gd name="connsiteX4" fmla="*/ 1503 w 1144503"/>
                  <a:gd name="connsiteY4" fmla="*/ 160020 h 350520"/>
                  <a:gd name="connsiteX5" fmla="*/ 77703 w 1144503"/>
                  <a:gd name="connsiteY5" fmla="*/ 236220 h 350520"/>
                  <a:gd name="connsiteX6" fmla="*/ 321543 w 1144503"/>
                  <a:gd name="connsiteY6" fmla="*/ 281940 h 350520"/>
                  <a:gd name="connsiteX7" fmla="*/ 550143 w 1144503"/>
                  <a:gd name="connsiteY7" fmla="*/ 281940 h 350520"/>
                  <a:gd name="connsiteX8" fmla="*/ 885423 w 1144503"/>
                  <a:gd name="connsiteY8" fmla="*/ 327660 h 350520"/>
                  <a:gd name="connsiteX9" fmla="*/ 1144503 w 1144503"/>
                  <a:gd name="connsiteY9" fmla="*/ 350520 h 350520"/>
                  <a:gd name="connsiteX0" fmla="*/ 1030203 w 1098783"/>
                  <a:gd name="connsiteY0" fmla="*/ 175260 h 335280"/>
                  <a:gd name="connsiteX1" fmla="*/ 595863 w 1098783"/>
                  <a:gd name="connsiteY1" fmla="*/ 38100 h 335280"/>
                  <a:gd name="connsiteX2" fmla="*/ 184383 w 1098783"/>
                  <a:gd name="connsiteY2" fmla="*/ 0 h 335280"/>
                  <a:gd name="connsiteX3" fmla="*/ 39603 w 1098783"/>
                  <a:gd name="connsiteY3" fmla="*/ 38100 h 335280"/>
                  <a:gd name="connsiteX4" fmla="*/ 1503 w 1098783"/>
                  <a:gd name="connsiteY4" fmla="*/ 160020 h 335280"/>
                  <a:gd name="connsiteX5" fmla="*/ 77703 w 1098783"/>
                  <a:gd name="connsiteY5" fmla="*/ 236220 h 335280"/>
                  <a:gd name="connsiteX6" fmla="*/ 321543 w 1098783"/>
                  <a:gd name="connsiteY6" fmla="*/ 281940 h 335280"/>
                  <a:gd name="connsiteX7" fmla="*/ 550143 w 1098783"/>
                  <a:gd name="connsiteY7" fmla="*/ 281940 h 335280"/>
                  <a:gd name="connsiteX8" fmla="*/ 885423 w 1098783"/>
                  <a:gd name="connsiteY8" fmla="*/ 327660 h 335280"/>
                  <a:gd name="connsiteX9" fmla="*/ 1098783 w 1098783"/>
                  <a:gd name="connsiteY9" fmla="*/ 335280 h 335280"/>
                  <a:gd name="connsiteX0" fmla="*/ 1030203 w 1098783"/>
                  <a:gd name="connsiteY0" fmla="*/ 175260 h 335280"/>
                  <a:gd name="connsiteX1" fmla="*/ 595863 w 1098783"/>
                  <a:gd name="connsiteY1" fmla="*/ 38100 h 335280"/>
                  <a:gd name="connsiteX2" fmla="*/ 184383 w 1098783"/>
                  <a:gd name="connsiteY2" fmla="*/ 0 h 335280"/>
                  <a:gd name="connsiteX3" fmla="*/ 39603 w 1098783"/>
                  <a:gd name="connsiteY3" fmla="*/ 38100 h 335280"/>
                  <a:gd name="connsiteX4" fmla="*/ 1503 w 1098783"/>
                  <a:gd name="connsiteY4" fmla="*/ 160020 h 335280"/>
                  <a:gd name="connsiteX5" fmla="*/ 77703 w 1098783"/>
                  <a:gd name="connsiteY5" fmla="*/ 236220 h 335280"/>
                  <a:gd name="connsiteX6" fmla="*/ 321543 w 1098783"/>
                  <a:gd name="connsiteY6" fmla="*/ 281940 h 335280"/>
                  <a:gd name="connsiteX7" fmla="*/ 550143 w 1098783"/>
                  <a:gd name="connsiteY7" fmla="*/ 281940 h 335280"/>
                  <a:gd name="connsiteX8" fmla="*/ 839703 w 1098783"/>
                  <a:gd name="connsiteY8" fmla="*/ 297180 h 335280"/>
                  <a:gd name="connsiteX9" fmla="*/ 1098783 w 1098783"/>
                  <a:gd name="connsiteY9" fmla="*/ 335280 h 3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783" h="335280">
                    <a:moveTo>
                      <a:pt x="1030203" y="175260"/>
                    </a:moveTo>
                    <a:cubicBezTo>
                      <a:pt x="883518" y="121285"/>
                      <a:pt x="736833" y="67310"/>
                      <a:pt x="595863" y="38100"/>
                    </a:cubicBezTo>
                    <a:cubicBezTo>
                      <a:pt x="454893" y="8890"/>
                      <a:pt x="277093" y="0"/>
                      <a:pt x="184383" y="0"/>
                    </a:cubicBezTo>
                    <a:cubicBezTo>
                      <a:pt x="91673" y="0"/>
                      <a:pt x="70083" y="11430"/>
                      <a:pt x="39603" y="38100"/>
                    </a:cubicBezTo>
                    <a:cubicBezTo>
                      <a:pt x="9123" y="64770"/>
                      <a:pt x="-4847" y="127000"/>
                      <a:pt x="1503" y="160020"/>
                    </a:cubicBezTo>
                    <a:cubicBezTo>
                      <a:pt x="7853" y="193040"/>
                      <a:pt x="24363" y="215900"/>
                      <a:pt x="77703" y="236220"/>
                    </a:cubicBezTo>
                    <a:cubicBezTo>
                      <a:pt x="131043" y="256540"/>
                      <a:pt x="242803" y="274320"/>
                      <a:pt x="321543" y="281940"/>
                    </a:cubicBezTo>
                    <a:cubicBezTo>
                      <a:pt x="400283" y="289560"/>
                      <a:pt x="463783" y="279400"/>
                      <a:pt x="550143" y="281940"/>
                    </a:cubicBezTo>
                    <a:cubicBezTo>
                      <a:pt x="636503" y="284480"/>
                      <a:pt x="748263" y="288290"/>
                      <a:pt x="839703" y="297180"/>
                    </a:cubicBezTo>
                    <a:cubicBezTo>
                      <a:pt x="931143" y="306070"/>
                      <a:pt x="1018773" y="329565"/>
                      <a:pt x="1098783" y="33528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0" name="99 Forma libre"/>
              <p:cNvSpPr/>
              <p:nvPr/>
            </p:nvSpPr>
            <p:spPr>
              <a:xfrm>
                <a:off x="6251724" y="2742055"/>
                <a:ext cx="1013460" cy="260481"/>
              </a:xfrm>
              <a:custGeom>
                <a:avLst/>
                <a:gdLst>
                  <a:gd name="connsiteX0" fmla="*/ 0 w 1013460"/>
                  <a:gd name="connsiteY0" fmla="*/ 16591 h 260481"/>
                  <a:gd name="connsiteX1" fmla="*/ 167640 w 1013460"/>
                  <a:gd name="connsiteY1" fmla="*/ 1351 h 260481"/>
                  <a:gd name="connsiteX2" fmla="*/ 365760 w 1013460"/>
                  <a:gd name="connsiteY2" fmla="*/ 47071 h 260481"/>
                  <a:gd name="connsiteX3" fmla="*/ 510540 w 1013460"/>
                  <a:gd name="connsiteY3" fmla="*/ 115651 h 260481"/>
                  <a:gd name="connsiteX4" fmla="*/ 457200 w 1013460"/>
                  <a:gd name="connsiteY4" fmla="*/ 214711 h 260481"/>
                  <a:gd name="connsiteX5" fmla="*/ 556260 w 1013460"/>
                  <a:gd name="connsiteY5" fmla="*/ 260431 h 260481"/>
                  <a:gd name="connsiteX6" fmla="*/ 647700 w 1013460"/>
                  <a:gd name="connsiteY6" fmla="*/ 207091 h 260481"/>
                  <a:gd name="connsiteX7" fmla="*/ 815340 w 1013460"/>
                  <a:gd name="connsiteY7" fmla="*/ 199471 h 260481"/>
                  <a:gd name="connsiteX8" fmla="*/ 1013460 w 1013460"/>
                  <a:gd name="connsiteY8" fmla="*/ 245191 h 26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3460" h="260481">
                    <a:moveTo>
                      <a:pt x="0" y="16591"/>
                    </a:moveTo>
                    <a:cubicBezTo>
                      <a:pt x="53340" y="6431"/>
                      <a:pt x="106680" y="-3729"/>
                      <a:pt x="167640" y="1351"/>
                    </a:cubicBezTo>
                    <a:cubicBezTo>
                      <a:pt x="228600" y="6431"/>
                      <a:pt x="308610" y="28021"/>
                      <a:pt x="365760" y="47071"/>
                    </a:cubicBezTo>
                    <a:cubicBezTo>
                      <a:pt x="422910" y="66121"/>
                      <a:pt x="495300" y="87711"/>
                      <a:pt x="510540" y="115651"/>
                    </a:cubicBezTo>
                    <a:cubicBezTo>
                      <a:pt x="525780" y="143591"/>
                      <a:pt x="449580" y="190581"/>
                      <a:pt x="457200" y="214711"/>
                    </a:cubicBezTo>
                    <a:cubicBezTo>
                      <a:pt x="464820" y="238841"/>
                      <a:pt x="524510" y="261701"/>
                      <a:pt x="556260" y="260431"/>
                    </a:cubicBezTo>
                    <a:cubicBezTo>
                      <a:pt x="588010" y="259161"/>
                      <a:pt x="604520" y="217251"/>
                      <a:pt x="647700" y="207091"/>
                    </a:cubicBezTo>
                    <a:cubicBezTo>
                      <a:pt x="690880" y="196931"/>
                      <a:pt x="754380" y="193121"/>
                      <a:pt x="815340" y="199471"/>
                    </a:cubicBezTo>
                    <a:cubicBezTo>
                      <a:pt x="876300" y="205821"/>
                      <a:pt x="944880" y="225506"/>
                      <a:pt x="1013460" y="245191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1" name="100 Forma libre"/>
              <p:cNvSpPr/>
              <p:nvPr/>
            </p:nvSpPr>
            <p:spPr>
              <a:xfrm>
                <a:off x="6545917" y="2697686"/>
                <a:ext cx="269687" cy="144780"/>
              </a:xfrm>
              <a:custGeom>
                <a:avLst/>
                <a:gdLst>
                  <a:gd name="connsiteX0" fmla="*/ 193487 w 269687"/>
                  <a:gd name="connsiteY0" fmla="*/ 144780 h 144780"/>
                  <a:gd name="connsiteX1" fmla="*/ 41087 w 269687"/>
                  <a:gd name="connsiteY1" fmla="*/ 91440 h 144780"/>
                  <a:gd name="connsiteX2" fmla="*/ 2987 w 269687"/>
                  <a:gd name="connsiteY2" fmla="*/ 30480 h 144780"/>
                  <a:gd name="connsiteX3" fmla="*/ 102047 w 269687"/>
                  <a:gd name="connsiteY3" fmla="*/ 0 h 144780"/>
                  <a:gd name="connsiteX4" fmla="*/ 269687 w 269687"/>
                  <a:gd name="connsiteY4" fmla="*/ 304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687" h="144780">
                    <a:moveTo>
                      <a:pt x="193487" y="144780"/>
                    </a:moveTo>
                    <a:cubicBezTo>
                      <a:pt x="133162" y="127635"/>
                      <a:pt x="72837" y="110490"/>
                      <a:pt x="41087" y="91440"/>
                    </a:cubicBezTo>
                    <a:cubicBezTo>
                      <a:pt x="9337" y="72390"/>
                      <a:pt x="-7173" y="45720"/>
                      <a:pt x="2987" y="30480"/>
                    </a:cubicBezTo>
                    <a:cubicBezTo>
                      <a:pt x="13147" y="15240"/>
                      <a:pt x="57597" y="0"/>
                      <a:pt x="102047" y="0"/>
                    </a:cubicBezTo>
                    <a:cubicBezTo>
                      <a:pt x="146497" y="0"/>
                      <a:pt x="208092" y="15240"/>
                      <a:pt x="269687" y="3048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2" name="101 Forma libre"/>
              <p:cNvSpPr/>
              <p:nvPr/>
            </p:nvSpPr>
            <p:spPr>
              <a:xfrm>
                <a:off x="6517117" y="2446226"/>
                <a:ext cx="153707" cy="365760"/>
              </a:xfrm>
              <a:custGeom>
                <a:avLst/>
                <a:gdLst>
                  <a:gd name="connsiteX0" fmla="*/ 107987 w 153707"/>
                  <a:gd name="connsiteY0" fmla="*/ 0 h 365760"/>
                  <a:gd name="connsiteX1" fmla="*/ 24167 w 153707"/>
                  <a:gd name="connsiteY1" fmla="*/ 129540 h 365760"/>
                  <a:gd name="connsiteX2" fmla="*/ 1307 w 153707"/>
                  <a:gd name="connsiteY2" fmla="*/ 251460 h 365760"/>
                  <a:gd name="connsiteX3" fmla="*/ 54647 w 153707"/>
                  <a:gd name="connsiteY3" fmla="*/ 342900 h 365760"/>
                  <a:gd name="connsiteX4" fmla="*/ 153707 w 153707"/>
                  <a:gd name="connsiteY4" fmla="*/ 36576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07" h="365760">
                    <a:moveTo>
                      <a:pt x="107987" y="0"/>
                    </a:moveTo>
                    <a:cubicBezTo>
                      <a:pt x="74967" y="43815"/>
                      <a:pt x="41947" y="87630"/>
                      <a:pt x="24167" y="129540"/>
                    </a:cubicBezTo>
                    <a:cubicBezTo>
                      <a:pt x="6387" y="171450"/>
                      <a:pt x="-3773" y="215900"/>
                      <a:pt x="1307" y="251460"/>
                    </a:cubicBezTo>
                    <a:cubicBezTo>
                      <a:pt x="6387" y="287020"/>
                      <a:pt x="29247" y="323850"/>
                      <a:pt x="54647" y="342900"/>
                    </a:cubicBezTo>
                    <a:cubicBezTo>
                      <a:pt x="80047" y="361950"/>
                      <a:pt x="116877" y="363855"/>
                      <a:pt x="153707" y="36576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6" name="95 Forma libre"/>
              <p:cNvSpPr/>
              <p:nvPr/>
            </p:nvSpPr>
            <p:spPr>
              <a:xfrm>
                <a:off x="4918224" y="2635419"/>
                <a:ext cx="3451860" cy="565188"/>
              </a:xfrm>
              <a:custGeom>
                <a:avLst/>
                <a:gdLst>
                  <a:gd name="connsiteX0" fmla="*/ 0 w 3451860"/>
                  <a:gd name="connsiteY0" fmla="*/ 609971 h 609971"/>
                  <a:gd name="connsiteX1" fmla="*/ 533400 w 3451860"/>
                  <a:gd name="connsiteY1" fmla="*/ 350891 h 609971"/>
                  <a:gd name="connsiteX2" fmla="*/ 906780 w 3451860"/>
                  <a:gd name="connsiteY2" fmla="*/ 221351 h 609971"/>
                  <a:gd name="connsiteX3" fmla="*/ 1341120 w 3451860"/>
                  <a:gd name="connsiteY3" fmla="*/ 99431 h 609971"/>
                  <a:gd name="connsiteX4" fmla="*/ 1752600 w 3451860"/>
                  <a:gd name="connsiteY4" fmla="*/ 371 h 609971"/>
                  <a:gd name="connsiteX5" fmla="*/ 2240280 w 3451860"/>
                  <a:gd name="connsiteY5" fmla="*/ 68951 h 609971"/>
                  <a:gd name="connsiteX6" fmla="*/ 2758440 w 3451860"/>
                  <a:gd name="connsiteY6" fmla="*/ 152771 h 609971"/>
                  <a:gd name="connsiteX7" fmla="*/ 3451860 w 3451860"/>
                  <a:gd name="connsiteY7" fmla="*/ 320411 h 609971"/>
                  <a:gd name="connsiteX0" fmla="*/ 0 w 3451860"/>
                  <a:gd name="connsiteY0" fmla="*/ 565188 h 565188"/>
                  <a:gd name="connsiteX1" fmla="*/ 533400 w 3451860"/>
                  <a:gd name="connsiteY1" fmla="*/ 306108 h 565188"/>
                  <a:gd name="connsiteX2" fmla="*/ 906780 w 3451860"/>
                  <a:gd name="connsiteY2" fmla="*/ 176568 h 565188"/>
                  <a:gd name="connsiteX3" fmla="*/ 1341120 w 3451860"/>
                  <a:gd name="connsiteY3" fmla="*/ 54648 h 565188"/>
                  <a:gd name="connsiteX4" fmla="*/ 1760220 w 3451860"/>
                  <a:gd name="connsiteY4" fmla="*/ 1308 h 565188"/>
                  <a:gd name="connsiteX5" fmla="*/ 2240280 w 3451860"/>
                  <a:gd name="connsiteY5" fmla="*/ 24168 h 565188"/>
                  <a:gd name="connsiteX6" fmla="*/ 2758440 w 3451860"/>
                  <a:gd name="connsiteY6" fmla="*/ 107988 h 565188"/>
                  <a:gd name="connsiteX7" fmla="*/ 3451860 w 3451860"/>
                  <a:gd name="connsiteY7" fmla="*/ 275628 h 565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1860" h="565188">
                    <a:moveTo>
                      <a:pt x="0" y="565188"/>
                    </a:moveTo>
                    <a:cubicBezTo>
                      <a:pt x="191135" y="468033"/>
                      <a:pt x="382270" y="370878"/>
                      <a:pt x="533400" y="306108"/>
                    </a:cubicBezTo>
                    <a:cubicBezTo>
                      <a:pt x="684530" y="241338"/>
                      <a:pt x="772160" y="218478"/>
                      <a:pt x="906780" y="176568"/>
                    </a:cubicBezTo>
                    <a:cubicBezTo>
                      <a:pt x="1041400" y="134658"/>
                      <a:pt x="1198880" y="83858"/>
                      <a:pt x="1341120" y="54648"/>
                    </a:cubicBezTo>
                    <a:cubicBezTo>
                      <a:pt x="1483360" y="25438"/>
                      <a:pt x="1610360" y="6388"/>
                      <a:pt x="1760220" y="1308"/>
                    </a:cubicBezTo>
                    <a:cubicBezTo>
                      <a:pt x="1910080" y="-3772"/>
                      <a:pt x="2073910" y="6388"/>
                      <a:pt x="2240280" y="24168"/>
                    </a:cubicBezTo>
                    <a:cubicBezTo>
                      <a:pt x="2406650" y="41948"/>
                      <a:pt x="2556510" y="66078"/>
                      <a:pt x="2758440" y="107988"/>
                    </a:cubicBezTo>
                    <a:cubicBezTo>
                      <a:pt x="2960370" y="149898"/>
                      <a:pt x="3206115" y="212763"/>
                      <a:pt x="3451860" y="275628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7" name="96 Forma libre"/>
              <p:cNvSpPr/>
              <p:nvPr/>
            </p:nvSpPr>
            <p:spPr>
              <a:xfrm>
                <a:off x="4910604" y="2511149"/>
                <a:ext cx="3451860" cy="605637"/>
              </a:xfrm>
              <a:custGeom>
                <a:avLst/>
                <a:gdLst>
                  <a:gd name="connsiteX0" fmla="*/ 0 w 3451860"/>
                  <a:gd name="connsiteY0" fmla="*/ 605637 h 605637"/>
                  <a:gd name="connsiteX1" fmla="*/ 510540 w 3451860"/>
                  <a:gd name="connsiteY1" fmla="*/ 346557 h 605637"/>
                  <a:gd name="connsiteX2" fmla="*/ 1089660 w 3451860"/>
                  <a:gd name="connsiteY2" fmla="*/ 125577 h 605637"/>
                  <a:gd name="connsiteX3" fmla="*/ 1569720 w 3451860"/>
                  <a:gd name="connsiteY3" fmla="*/ 34137 h 605637"/>
                  <a:gd name="connsiteX4" fmla="*/ 2034540 w 3451860"/>
                  <a:gd name="connsiteY4" fmla="*/ 3657 h 605637"/>
                  <a:gd name="connsiteX5" fmla="*/ 2697480 w 3451860"/>
                  <a:gd name="connsiteY5" fmla="*/ 110337 h 605637"/>
                  <a:gd name="connsiteX6" fmla="*/ 3208020 w 3451860"/>
                  <a:gd name="connsiteY6" fmla="*/ 247497 h 605637"/>
                  <a:gd name="connsiteX7" fmla="*/ 3451860 w 3451860"/>
                  <a:gd name="connsiteY7" fmla="*/ 293217 h 60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1860" h="605637">
                    <a:moveTo>
                      <a:pt x="0" y="605637"/>
                    </a:moveTo>
                    <a:cubicBezTo>
                      <a:pt x="164465" y="516102"/>
                      <a:pt x="328930" y="426567"/>
                      <a:pt x="510540" y="346557"/>
                    </a:cubicBezTo>
                    <a:cubicBezTo>
                      <a:pt x="692150" y="266547"/>
                      <a:pt x="913130" y="177647"/>
                      <a:pt x="1089660" y="125577"/>
                    </a:cubicBezTo>
                    <a:cubicBezTo>
                      <a:pt x="1266190" y="73507"/>
                      <a:pt x="1412240" y="54457"/>
                      <a:pt x="1569720" y="34137"/>
                    </a:cubicBezTo>
                    <a:cubicBezTo>
                      <a:pt x="1727200" y="13817"/>
                      <a:pt x="1846580" y="-9043"/>
                      <a:pt x="2034540" y="3657"/>
                    </a:cubicBezTo>
                    <a:cubicBezTo>
                      <a:pt x="2222500" y="16357"/>
                      <a:pt x="2501900" y="69697"/>
                      <a:pt x="2697480" y="110337"/>
                    </a:cubicBezTo>
                    <a:cubicBezTo>
                      <a:pt x="2893060" y="150977"/>
                      <a:pt x="3082290" y="217017"/>
                      <a:pt x="3208020" y="247497"/>
                    </a:cubicBezTo>
                    <a:cubicBezTo>
                      <a:pt x="3333750" y="277977"/>
                      <a:pt x="3392805" y="285597"/>
                      <a:pt x="3451860" y="293217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sp>
        <p:nvSpPr>
          <p:cNvPr id="131" name="130 Forma libre"/>
          <p:cNvSpPr/>
          <p:nvPr/>
        </p:nvSpPr>
        <p:spPr>
          <a:xfrm>
            <a:off x="3622675" y="1187312"/>
            <a:ext cx="3182072" cy="1295538"/>
          </a:xfrm>
          <a:custGeom>
            <a:avLst/>
            <a:gdLst>
              <a:gd name="connsiteX0" fmla="*/ 0 w 3149600"/>
              <a:gd name="connsiteY0" fmla="*/ 1270000 h 1270000"/>
              <a:gd name="connsiteX1" fmla="*/ 114300 w 3149600"/>
              <a:gd name="connsiteY1" fmla="*/ 1041400 h 1270000"/>
              <a:gd name="connsiteX2" fmla="*/ 190500 w 3149600"/>
              <a:gd name="connsiteY2" fmla="*/ 939800 h 1270000"/>
              <a:gd name="connsiteX3" fmla="*/ 304800 w 3149600"/>
              <a:gd name="connsiteY3" fmla="*/ 831850 h 1270000"/>
              <a:gd name="connsiteX4" fmla="*/ 539750 w 3149600"/>
              <a:gd name="connsiteY4" fmla="*/ 723900 h 1270000"/>
              <a:gd name="connsiteX5" fmla="*/ 806450 w 3149600"/>
              <a:gd name="connsiteY5" fmla="*/ 635000 h 1270000"/>
              <a:gd name="connsiteX6" fmla="*/ 984250 w 3149600"/>
              <a:gd name="connsiteY6" fmla="*/ 590550 h 1270000"/>
              <a:gd name="connsiteX7" fmla="*/ 1111250 w 3149600"/>
              <a:gd name="connsiteY7" fmla="*/ 565150 h 1270000"/>
              <a:gd name="connsiteX8" fmla="*/ 1238250 w 3149600"/>
              <a:gd name="connsiteY8" fmla="*/ 527050 h 1270000"/>
              <a:gd name="connsiteX9" fmla="*/ 1454150 w 3149600"/>
              <a:gd name="connsiteY9" fmla="*/ 381000 h 1270000"/>
              <a:gd name="connsiteX10" fmla="*/ 1758950 w 3149600"/>
              <a:gd name="connsiteY10" fmla="*/ 190500 h 1270000"/>
              <a:gd name="connsiteX11" fmla="*/ 1898650 w 3149600"/>
              <a:gd name="connsiteY11" fmla="*/ 114300 h 1270000"/>
              <a:gd name="connsiteX12" fmla="*/ 2114550 w 3149600"/>
              <a:gd name="connsiteY12" fmla="*/ 76200 h 1270000"/>
              <a:gd name="connsiteX13" fmla="*/ 2476500 w 3149600"/>
              <a:gd name="connsiteY13" fmla="*/ 38100 h 1270000"/>
              <a:gd name="connsiteX14" fmla="*/ 2851150 w 3149600"/>
              <a:gd name="connsiteY14" fmla="*/ 12700 h 1270000"/>
              <a:gd name="connsiteX15" fmla="*/ 3149600 w 3149600"/>
              <a:gd name="connsiteY15" fmla="*/ 0 h 1270000"/>
              <a:gd name="connsiteX16" fmla="*/ 3149600 w 3149600"/>
              <a:gd name="connsiteY16" fmla="*/ 0 h 1270000"/>
              <a:gd name="connsiteX0" fmla="*/ 0 w 3149600"/>
              <a:gd name="connsiteY0" fmla="*/ 1270000 h 1270000"/>
              <a:gd name="connsiteX1" fmla="*/ 114300 w 3149600"/>
              <a:gd name="connsiteY1" fmla="*/ 1054100 h 1270000"/>
              <a:gd name="connsiteX2" fmla="*/ 190500 w 3149600"/>
              <a:gd name="connsiteY2" fmla="*/ 939800 h 1270000"/>
              <a:gd name="connsiteX3" fmla="*/ 304800 w 3149600"/>
              <a:gd name="connsiteY3" fmla="*/ 831850 h 1270000"/>
              <a:gd name="connsiteX4" fmla="*/ 539750 w 3149600"/>
              <a:gd name="connsiteY4" fmla="*/ 723900 h 1270000"/>
              <a:gd name="connsiteX5" fmla="*/ 806450 w 3149600"/>
              <a:gd name="connsiteY5" fmla="*/ 635000 h 1270000"/>
              <a:gd name="connsiteX6" fmla="*/ 984250 w 3149600"/>
              <a:gd name="connsiteY6" fmla="*/ 590550 h 1270000"/>
              <a:gd name="connsiteX7" fmla="*/ 1111250 w 3149600"/>
              <a:gd name="connsiteY7" fmla="*/ 565150 h 1270000"/>
              <a:gd name="connsiteX8" fmla="*/ 1238250 w 3149600"/>
              <a:gd name="connsiteY8" fmla="*/ 527050 h 1270000"/>
              <a:gd name="connsiteX9" fmla="*/ 1454150 w 3149600"/>
              <a:gd name="connsiteY9" fmla="*/ 381000 h 1270000"/>
              <a:gd name="connsiteX10" fmla="*/ 1758950 w 3149600"/>
              <a:gd name="connsiteY10" fmla="*/ 190500 h 1270000"/>
              <a:gd name="connsiteX11" fmla="*/ 1898650 w 3149600"/>
              <a:gd name="connsiteY11" fmla="*/ 114300 h 1270000"/>
              <a:gd name="connsiteX12" fmla="*/ 2114550 w 3149600"/>
              <a:gd name="connsiteY12" fmla="*/ 76200 h 1270000"/>
              <a:gd name="connsiteX13" fmla="*/ 2476500 w 3149600"/>
              <a:gd name="connsiteY13" fmla="*/ 38100 h 1270000"/>
              <a:gd name="connsiteX14" fmla="*/ 2851150 w 3149600"/>
              <a:gd name="connsiteY14" fmla="*/ 12700 h 1270000"/>
              <a:gd name="connsiteX15" fmla="*/ 3149600 w 3149600"/>
              <a:gd name="connsiteY15" fmla="*/ 0 h 1270000"/>
              <a:gd name="connsiteX16" fmla="*/ 3149600 w 3149600"/>
              <a:gd name="connsiteY16" fmla="*/ 0 h 12700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08175 w 3159125"/>
              <a:gd name="connsiteY11" fmla="*/ 114300 h 1295400"/>
              <a:gd name="connsiteX12" fmla="*/ 2124075 w 3159125"/>
              <a:gd name="connsiteY12" fmla="*/ 7620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39925 w 3159125"/>
              <a:gd name="connsiteY11" fmla="*/ 111125 h 1295400"/>
              <a:gd name="connsiteX12" fmla="*/ 2124075 w 3159125"/>
              <a:gd name="connsiteY12" fmla="*/ 7620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39925 w 3159125"/>
              <a:gd name="connsiteY11" fmla="*/ 111125 h 1295400"/>
              <a:gd name="connsiteX12" fmla="*/ 2108200 w 3159125"/>
              <a:gd name="connsiteY12" fmla="*/ 6985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30400 w 3159125"/>
              <a:gd name="connsiteY11" fmla="*/ 107950 h 1295400"/>
              <a:gd name="connsiteX12" fmla="*/ 2108200 w 3159125"/>
              <a:gd name="connsiteY12" fmla="*/ 6985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33575 w 3159125"/>
              <a:gd name="connsiteY11" fmla="*/ 117475 h 1295400"/>
              <a:gd name="connsiteX12" fmla="*/ 2108200 w 3159125"/>
              <a:gd name="connsiteY12" fmla="*/ 6985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17700 w 3159125"/>
              <a:gd name="connsiteY11" fmla="*/ 111125 h 1295400"/>
              <a:gd name="connsiteX12" fmla="*/ 2108200 w 3159125"/>
              <a:gd name="connsiteY12" fmla="*/ 6985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82072"/>
              <a:gd name="connsiteY0" fmla="*/ 1295538 h 1295538"/>
              <a:gd name="connsiteX1" fmla="*/ 123825 w 3182072"/>
              <a:gd name="connsiteY1" fmla="*/ 1054238 h 1295538"/>
              <a:gd name="connsiteX2" fmla="*/ 200025 w 3182072"/>
              <a:gd name="connsiteY2" fmla="*/ 939938 h 1295538"/>
              <a:gd name="connsiteX3" fmla="*/ 314325 w 3182072"/>
              <a:gd name="connsiteY3" fmla="*/ 831988 h 1295538"/>
              <a:gd name="connsiteX4" fmla="*/ 549275 w 3182072"/>
              <a:gd name="connsiteY4" fmla="*/ 724038 h 1295538"/>
              <a:gd name="connsiteX5" fmla="*/ 815975 w 3182072"/>
              <a:gd name="connsiteY5" fmla="*/ 635138 h 1295538"/>
              <a:gd name="connsiteX6" fmla="*/ 993775 w 3182072"/>
              <a:gd name="connsiteY6" fmla="*/ 590688 h 1295538"/>
              <a:gd name="connsiteX7" fmla="*/ 1120775 w 3182072"/>
              <a:gd name="connsiteY7" fmla="*/ 565288 h 1295538"/>
              <a:gd name="connsiteX8" fmla="*/ 1247775 w 3182072"/>
              <a:gd name="connsiteY8" fmla="*/ 527188 h 1295538"/>
              <a:gd name="connsiteX9" fmla="*/ 1463675 w 3182072"/>
              <a:gd name="connsiteY9" fmla="*/ 381138 h 1295538"/>
              <a:gd name="connsiteX10" fmla="*/ 1768475 w 3182072"/>
              <a:gd name="connsiteY10" fmla="*/ 190638 h 1295538"/>
              <a:gd name="connsiteX11" fmla="*/ 1917700 w 3182072"/>
              <a:gd name="connsiteY11" fmla="*/ 111263 h 1295538"/>
              <a:gd name="connsiteX12" fmla="*/ 2108200 w 3182072"/>
              <a:gd name="connsiteY12" fmla="*/ 69988 h 1295538"/>
              <a:gd name="connsiteX13" fmla="*/ 2486025 w 3182072"/>
              <a:gd name="connsiteY13" fmla="*/ 38238 h 1295538"/>
              <a:gd name="connsiteX14" fmla="*/ 2860675 w 3182072"/>
              <a:gd name="connsiteY14" fmla="*/ 12838 h 1295538"/>
              <a:gd name="connsiteX15" fmla="*/ 3159125 w 3182072"/>
              <a:gd name="connsiteY15" fmla="*/ 138 h 1295538"/>
              <a:gd name="connsiteX16" fmla="*/ 3162300 w 3182072"/>
              <a:gd name="connsiteY16" fmla="*/ 6488 h 12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2072" h="1295538">
                <a:moveTo>
                  <a:pt x="0" y="1295538"/>
                </a:moveTo>
                <a:cubicBezTo>
                  <a:pt x="41275" y="1208754"/>
                  <a:pt x="90488" y="1113504"/>
                  <a:pt x="123825" y="1054238"/>
                </a:cubicBezTo>
                <a:cubicBezTo>
                  <a:pt x="157162" y="994972"/>
                  <a:pt x="168275" y="976980"/>
                  <a:pt x="200025" y="939938"/>
                </a:cubicBezTo>
                <a:cubicBezTo>
                  <a:pt x="231775" y="902896"/>
                  <a:pt x="256117" y="867971"/>
                  <a:pt x="314325" y="831988"/>
                </a:cubicBezTo>
                <a:cubicBezTo>
                  <a:pt x="372533" y="796005"/>
                  <a:pt x="465667" y="756846"/>
                  <a:pt x="549275" y="724038"/>
                </a:cubicBezTo>
                <a:cubicBezTo>
                  <a:pt x="632883" y="691230"/>
                  <a:pt x="741892" y="657363"/>
                  <a:pt x="815975" y="635138"/>
                </a:cubicBezTo>
                <a:cubicBezTo>
                  <a:pt x="890058" y="612913"/>
                  <a:pt x="942975" y="602330"/>
                  <a:pt x="993775" y="590688"/>
                </a:cubicBezTo>
                <a:cubicBezTo>
                  <a:pt x="1044575" y="579046"/>
                  <a:pt x="1078442" y="575871"/>
                  <a:pt x="1120775" y="565288"/>
                </a:cubicBezTo>
                <a:cubicBezTo>
                  <a:pt x="1163108" y="554705"/>
                  <a:pt x="1190625" y="557880"/>
                  <a:pt x="1247775" y="527188"/>
                </a:cubicBezTo>
                <a:cubicBezTo>
                  <a:pt x="1304925" y="496496"/>
                  <a:pt x="1376892" y="437230"/>
                  <a:pt x="1463675" y="381138"/>
                </a:cubicBezTo>
                <a:cubicBezTo>
                  <a:pt x="1550458" y="325046"/>
                  <a:pt x="1692804" y="235617"/>
                  <a:pt x="1768475" y="190638"/>
                </a:cubicBezTo>
                <a:cubicBezTo>
                  <a:pt x="1844146" y="145659"/>
                  <a:pt x="1861079" y="131371"/>
                  <a:pt x="1917700" y="111263"/>
                </a:cubicBezTo>
                <a:cubicBezTo>
                  <a:pt x="1974321" y="91155"/>
                  <a:pt x="2013479" y="82159"/>
                  <a:pt x="2108200" y="69988"/>
                </a:cubicBezTo>
                <a:cubicBezTo>
                  <a:pt x="2202921" y="57817"/>
                  <a:pt x="2360613" y="47763"/>
                  <a:pt x="2486025" y="38238"/>
                </a:cubicBezTo>
                <a:lnTo>
                  <a:pt x="2860675" y="12838"/>
                </a:lnTo>
                <a:cubicBezTo>
                  <a:pt x="2972858" y="6488"/>
                  <a:pt x="3108854" y="1196"/>
                  <a:pt x="3159125" y="138"/>
                </a:cubicBezTo>
                <a:cubicBezTo>
                  <a:pt x="3209396" y="-920"/>
                  <a:pt x="3161242" y="4371"/>
                  <a:pt x="3162300" y="6488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2" name="131 Forma libre"/>
          <p:cNvSpPr/>
          <p:nvPr/>
        </p:nvSpPr>
        <p:spPr>
          <a:xfrm>
            <a:off x="19050" y="2463800"/>
            <a:ext cx="3613150" cy="1136749"/>
          </a:xfrm>
          <a:custGeom>
            <a:avLst/>
            <a:gdLst>
              <a:gd name="connsiteX0" fmla="*/ 0 w 3613150"/>
              <a:gd name="connsiteY0" fmla="*/ 1041400 h 1136749"/>
              <a:gd name="connsiteX1" fmla="*/ 146050 w 3613150"/>
              <a:gd name="connsiteY1" fmla="*/ 838200 h 1136749"/>
              <a:gd name="connsiteX2" fmla="*/ 260350 w 3613150"/>
              <a:gd name="connsiteY2" fmla="*/ 736600 h 1136749"/>
              <a:gd name="connsiteX3" fmla="*/ 444500 w 3613150"/>
              <a:gd name="connsiteY3" fmla="*/ 692150 h 1136749"/>
              <a:gd name="connsiteX4" fmla="*/ 615950 w 3613150"/>
              <a:gd name="connsiteY4" fmla="*/ 730250 h 1136749"/>
              <a:gd name="connsiteX5" fmla="*/ 806450 w 3613150"/>
              <a:gd name="connsiteY5" fmla="*/ 882650 h 1136749"/>
              <a:gd name="connsiteX6" fmla="*/ 952500 w 3613150"/>
              <a:gd name="connsiteY6" fmla="*/ 990600 h 1136749"/>
              <a:gd name="connsiteX7" fmla="*/ 1149350 w 3613150"/>
              <a:gd name="connsiteY7" fmla="*/ 1060450 h 1136749"/>
              <a:gd name="connsiteX8" fmla="*/ 1454150 w 3613150"/>
              <a:gd name="connsiteY8" fmla="*/ 1117600 h 1136749"/>
              <a:gd name="connsiteX9" fmla="*/ 1600200 w 3613150"/>
              <a:gd name="connsiteY9" fmla="*/ 1136650 h 1136749"/>
              <a:gd name="connsiteX10" fmla="*/ 1987550 w 3613150"/>
              <a:gd name="connsiteY10" fmla="*/ 1111250 h 1136749"/>
              <a:gd name="connsiteX11" fmla="*/ 2349500 w 3613150"/>
              <a:gd name="connsiteY11" fmla="*/ 1022350 h 1136749"/>
              <a:gd name="connsiteX12" fmla="*/ 2736850 w 3613150"/>
              <a:gd name="connsiteY12" fmla="*/ 914400 h 1136749"/>
              <a:gd name="connsiteX13" fmla="*/ 3003550 w 3613150"/>
              <a:gd name="connsiteY13" fmla="*/ 755650 h 1136749"/>
              <a:gd name="connsiteX14" fmla="*/ 3257550 w 3613150"/>
              <a:gd name="connsiteY14" fmla="*/ 546100 h 1136749"/>
              <a:gd name="connsiteX15" fmla="*/ 3454400 w 3613150"/>
              <a:gd name="connsiteY15" fmla="*/ 298450 h 1136749"/>
              <a:gd name="connsiteX16" fmla="*/ 3613150 w 3613150"/>
              <a:gd name="connsiteY16" fmla="*/ 0 h 1136749"/>
              <a:gd name="connsiteX17" fmla="*/ 3613150 w 3613150"/>
              <a:gd name="connsiteY17" fmla="*/ 0 h 113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3150" h="1136749">
                <a:moveTo>
                  <a:pt x="0" y="1041400"/>
                </a:moveTo>
                <a:cubicBezTo>
                  <a:pt x="51329" y="965200"/>
                  <a:pt x="102658" y="889000"/>
                  <a:pt x="146050" y="838200"/>
                </a:cubicBezTo>
                <a:cubicBezTo>
                  <a:pt x="189442" y="787400"/>
                  <a:pt x="210608" y="760942"/>
                  <a:pt x="260350" y="736600"/>
                </a:cubicBezTo>
                <a:cubicBezTo>
                  <a:pt x="310092" y="712258"/>
                  <a:pt x="385233" y="693208"/>
                  <a:pt x="444500" y="692150"/>
                </a:cubicBezTo>
                <a:cubicBezTo>
                  <a:pt x="503767" y="691092"/>
                  <a:pt x="555625" y="698500"/>
                  <a:pt x="615950" y="730250"/>
                </a:cubicBezTo>
                <a:cubicBezTo>
                  <a:pt x="676275" y="762000"/>
                  <a:pt x="750358" y="839258"/>
                  <a:pt x="806450" y="882650"/>
                </a:cubicBezTo>
                <a:cubicBezTo>
                  <a:pt x="862542" y="926042"/>
                  <a:pt x="895350" y="960967"/>
                  <a:pt x="952500" y="990600"/>
                </a:cubicBezTo>
                <a:cubicBezTo>
                  <a:pt x="1009650" y="1020233"/>
                  <a:pt x="1065742" y="1039283"/>
                  <a:pt x="1149350" y="1060450"/>
                </a:cubicBezTo>
                <a:cubicBezTo>
                  <a:pt x="1232958" y="1081617"/>
                  <a:pt x="1379008" y="1104900"/>
                  <a:pt x="1454150" y="1117600"/>
                </a:cubicBezTo>
                <a:cubicBezTo>
                  <a:pt x="1529292" y="1130300"/>
                  <a:pt x="1511300" y="1137708"/>
                  <a:pt x="1600200" y="1136650"/>
                </a:cubicBezTo>
                <a:cubicBezTo>
                  <a:pt x="1689100" y="1135592"/>
                  <a:pt x="1862667" y="1130300"/>
                  <a:pt x="1987550" y="1111250"/>
                </a:cubicBezTo>
                <a:cubicBezTo>
                  <a:pt x="2112433" y="1092200"/>
                  <a:pt x="2224617" y="1055158"/>
                  <a:pt x="2349500" y="1022350"/>
                </a:cubicBezTo>
                <a:cubicBezTo>
                  <a:pt x="2474383" y="989542"/>
                  <a:pt x="2627842" y="958850"/>
                  <a:pt x="2736850" y="914400"/>
                </a:cubicBezTo>
                <a:cubicBezTo>
                  <a:pt x="2845858" y="869950"/>
                  <a:pt x="2916767" y="817033"/>
                  <a:pt x="3003550" y="755650"/>
                </a:cubicBezTo>
                <a:cubicBezTo>
                  <a:pt x="3090333" y="694267"/>
                  <a:pt x="3182408" y="622300"/>
                  <a:pt x="3257550" y="546100"/>
                </a:cubicBezTo>
                <a:cubicBezTo>
                  <a:pt x="3332692" y="469900"/>
                  <a:pt x="3395133" y="389467"/>
                  <a:pt x="3454400" y="298450"/>
                </a:cubicBezTo>
                <a:cubicBezTo>
                  <a:pt x="3513667" y="207433"/>
                  <a:pt x="3613150" y="0"/>
                  <a:pt x="3613150" y="0"/>
                </a:cubicBezTo>
                <a:lnTo>
                  <a:pt x="3613150" y="0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orma libre"/>
          <p:cNvSpPr/>
          <p:nvPr/>
        </p:nvSpPr>
        <p:spPr>
          <a:xfrm>
            <a:off x="8864600" y="869950"/>
            <a:ext cx="400050" cy="73025"/>
          </a:xfrm>
          <a:custGeom>
            <a:avLst/>
            <a:gdLst>
              <a:gd name="connsiteX0" fmla="*/ 0 w 377825"/>
              <a:gd name="connsiteY0" fmla="*/ 0 h 60325"/>
              <a:gd name="connsiteX1" fmla="*/ 266700 w 377825"/>
              <a:gd name="connsiteY1" fmla="*/ 44450 h 60325"/>
              <a:gd name="connsiteX2" fmla="*/ 377825 w 377825"/>
              <a:gd name="connsiteY2" fmla="*/ 60325 h 60325"/>
              <a:gd name="connsiteX0" fmla="*/ 0 w 377825"/>
              <a:gd name="connsiteY0" fmla="*/ 0 h 60325"/>
              <a:gd name="connsiteX1" fmla="*/ 203200 w 377825"/>
              <a:gd name="connsiteY1" fmla="*/ 28575 h 60325"/>
              <a:gd name="connsiteX2" fmla="*/ 377825 w 377825"/>
              <a:gd name="connsiteY2" fmla="*/ 60325 h 60325"/>
              <a:gd name="connsiteX0" fmla="*/ 0 w 400050"/>
              <a:gd name="connsiteY0" fmla="*/ 0 h 73025"/>
              <a:gd name="connsiteX1" fmla="*/ 225425 w 400050"/>
              <a:gd name="connsiteY1" fmla="*/ 41275 h 73025"/>
              <a:gd name="connsiteX2" fmla="*/ 400050 w 400050"/>
              <a:gd name="connsiteY2" fmla="*/ 73025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73025">
                <a:moveTo>
                  <a:pt x="0" y="0"/>
                </a:moveTo>
                <a:lnTo>
                  <a:pt x="225425" y="41275"/>
                </a:lnTo>
                <a:lnTo>
                  <a:pt x="400050" y="7302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3" name="132 CuadroTexto"/>
          <p:cNvSpPr txBox="1"/>
          <p:nvPr/>
        </p:nvSpPr>
        <p:spPr>
          <a:xfrm>
            <a:off x="77849" y="3934604"/>
            <a:ext cx="5468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Bogotá – Villavicencio /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– Villavicencio / Punto 53 - Villavicencio   </a:t>
            </a:r>
            <a:endParaRPr lang="es-CO" sz="1300" b="1" dirty="0"/>
          </a:p>
        </p:txBody>
      </p:sp>
      <p:sp>
        <p:nvSpPr>
          <p:cNvPr id="6" name="5 Forma libre"/>
          <p:cNvSpPr/>
          <p:nvPr/>
        </p:nvSpPr>
        <p:spPr>
          <a:xfrm>
            <a:off x="8796338" y="818272"/>
            <a:ext cx="266700" cy="80963"/>
          </a:xfrm>
          <a:custGeom>
            <a:avLst/>
            <a:gdLst>
              <a:gd name="connsiteX0" fmla="*/ 0 w 266700"/>
              <a:gd name="connsiteY0" fmla="*/ 0 h 80963"/>
              <a:gd name="connsiteX1" fmla="*/ 171450 w 266700"/>
              <a:gd name="connsiteY1" fmla="*/ 66675 h 80963"/>
              <a:gd name="connsiteX2" fmla="*/ 266700 w 266700"/>
              <a:gd name="connsiteY2" fmla="*/ 80963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80963">
                <a:moveTo>
                  <a:pt x="0" y="0"/>
                </a:moveTo>
                <a:cubicBezTo>
                  <a:pt x="63500" y="26590"/>
                  <a:pt x="127000" y="53181"/>
                  <a:pt x="171450" y="66675"/>
                </a:cubicBezTo>
                <a:cubicBezTo>
                  <a:pt x="215900" y="80169"/>
                  <a:pt x="241300" y="80566"/>
                  <a:pt x="266700" y="80963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5" name="24 Conector recto"/>
          <p:cNvCxnSpPr/>
          <p:nvPr/>
        </p:nvCxnSpPr>
        <p:spPr>
          <a:xfrm>
            <a:off x="9063038" y="902345"/>
            <a:ext cx="477514" cy="99722"/>
          </a:xfrm>
          <a:prstGeom prst="line">
            <a:avLst/>
          </a:pr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0" name="19 Grupo"/>
          <p:cNvGrpSpPr/>
          <p:nvPr/>
        </p:nvGrpSpPr>
        <p:grpSpPr>
          <a:xfrm>
            <a:off x="9525" y="624811"/>
            <a:ext cx="9204325" cy="2880761"/>
            <a:chOff x="9525" y="624811"/>
            <a:chExt cx="9204325" cy="2880761"/>
          </a:xfrm>
        </p:grpSpPr>
        <p:grpSp>
          <p:nvGrpSpPr>
            <p:cNvPr id="3" name="2 Grupo"/>
            <p:cNvGrpSpPr/>
            <p:nvPr/>
          </p:nvGrpSpPr>
          <p:grpSpPr>
            <a:xfrm>
              <a:off x="1253333" y="624811"/>
              <a:ext cx="7960517" cy="2880761"/>
              <a:chOff x="1253333" y="513295"/>
              <a:chExt cx="7960517" cy="2880761"/>
            </a:xfrm>
          </p:grpSpPr>
          <p:sp>
            <p:nvSpPr>
              <p:cNvPr id="136" name="135 Forma libre"/>
              <p:cNvSpPr/>
              <p:nvPr/>
            </p:nvSpPr>
            <p:spPr>
              <a:xfrm>
                <a:off x="1253333" y="1460481"/>
                <a:ext cx="3774282" cy="1933575"/>
              </a:xfrm>
              <a:custGeom>
                <a:avLst/>
                <a:gdLst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62150 w 3795713"/>
                  <a:gd name="connsiteY12" fmla="*/ 942975 h 1933575"/>
                  <a:gd name="connsiteX13" fmla="*/ 1866900 w 3795713"/>
                  <a:gd name="connsiteY13" fmla="*/ 985837 h 1933575"/>
                  <a:gd name="connsiteX14" fmla="*/ 1857375 w 3795713"/>
                  <a:gd name="connsiteY14" fmla="*/ 1090612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57375 w 3795713"/>
                  <a:gd name="connsiteY14" fmla="*/ 1090612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47850 w 3795713"/>
                  <a:gd name="connsiteY14" fmla="*/ 1133475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1075 w 3795713"/>
                  <a:gd name="connsiteY8" fmla="*/ 99060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47850 w 3795713"/>
                  <a:gd name="connsiteY14" fmla="*/ 1133475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802063 w 3802063"/>
                  <a:gd name="connsiteY0" fmla="*/ 0 h 1936750"/>
                  <a:gd name="connsiteX1" fmla="*/ 3581400 w 3802063"/>
                  <a:gd name="connsiteY1" fmla="*/ 131762 h 1936750"/>
                  <a:gd name="connsiteX2" fmla="*/ 3338513 w 3802063"/>
                  <a:gd name="connsiteY2" fmla="*/ 188912 h 1936750"/>
                  <a:gd name="connsiteX3" fmla="*/ 2962275 w 3802063"/>
                  <a:gd name="connsiteY3" fmla="*/ 298450 h 1936750"/>
                  <a:gd name="connsiteX4" fmla="*/ 2738438 w 3802063"/>
                  <a:gd name="connsiteY4" fmla="*/ 398462 h 1936750"/>
                  <a:gd name="connsiteX5" fmla="*/ 2600325 w 3802063"/>
                  <a:gd name="connsiteY5" fmla="*/ 488950 h 1936750"/>
                  <a:gd name="connsiteX6" fmla="*/ 2471738 w 3802063"/>
                  <a:gd name="connsiteY6" fmla="*/ 674687 h 1936750"/>
                  <a:gd name="connsiteX7" fmla="*/ 2357438 w 3802063"/>
                  <a:gd name="connsiteY7" fmla="*/ 903287 h 1936750"/>
                  <a:gd name="connsiteX8" fmla="*/ 2251075 w 3802063"/>
                  <a:gd name="connsiteY8" fmla="*/ 993775 h 1936750"/>
                  <a:gd name="connsiteX9" fmla="*/ 2138363 w 3802063"/>
                  <a:gd name="connsiteY9" fmla="*/ 1050925 h 1936750"/>
                  <a:gd name="connsiteX10" fmla="*/ 2090738 w 3802063"/>
                  <a:gd name="connsiteY10" fmla="*/ 1050925 h 1936750"/>
                  <a:gd name="connsiteX11" fmla="*/ 2024063 w 3802063"/>
                  <a:gd name="connsiteY11" fmla="*/ 993775 h 1936750"/>
                  <a:gd name="connsiteX12" fmla="*/ 1947862 w 3802063"/>
                  <a:gd name="connsiteY12" fmla="*/ 936625 h 1936750"/>
                  <a:gd name="connsiteX13" fmla="*/ 1866900 w 3802063"/>
                  <a:gd name="connsiteY13" fmla="*/ 989012 h 1936750"/>
                  <a:gd name="connsiteX14" fmla="*/ 1847850 w 3802063"/>
                  <a:gd name="connsiteY14" fmla="*/ 1136650 h 1936750"/>
                  <a:gd name="connsiteX15" fmla="*/ 1776413 w 3802063"/>
                  <a:gd name="connsiteY15" fmla="*/ 1241425 h 1936750"/>
                  <a:gd name="connsiteX16" fmla="*/ 1647825 w 3802063"/>
                  <a:gd name="connsiteY16" fmla="*/ 1365250 h 1936750"/>
                  <a:gd name="connsiteX17" fmla="*/ 1609725 w 3802063"/>
                  <a:gd name="connsiteY17" fmla="*/ 1455737 h 1936750"/>
                  <a:gd name="connsiteX18" fmla="*/ 1643063 w 3802063"/>
                  <a:gd name="connsiteY18" fmla="*/ 1665287 h 1936750"/>
                  <a:gd name="connsiteX19" fmla="*/ 1562100 w 3802063"/>
                  <a:gd name="connsiteY19" fmla="*/ 1765300 h 1936750"/>
                  <a:gd name="connsiteX20" fmla="*/ 1300163 w 3802063"/>
                  <a:gd name="connsiteY20" fmla="*/ 1841500 h 1936750"/>
                  <a:gd name="connsiteX21" fmla="*/ 985838 w 3802063"/>
                  <a:gd name="connsiteY21" fmla="*/ 1917700 h 1936750"/>
                  <a:gd name="connsiteX22" fmla="*/ 747713 w 3802063"/>
                  <a:gd name="connsiteY22" fmla="*/ 1936750 h 1936750"/>
                  <a:gd name="connsiteX23" fmla="*/ 561975 w 3802063"/>
                  <a:gd name="connsiteY23" fmla="*/ 1898650 h 1936750"/>
                  <a:gd name="connsiteX24" fmla="*/ 385763 w 3802063"/>
                  <a:gd name="connsiteY24" fmla="*/ 1789112 h 1936750"/>
                  <a:gd name="connsiteX25" fmla="*/ 309563 w 3802063"/>
                  <a:gd name="connsiteY25" fmla="*/ 1703387 h 1936750"/>
                  <a:gd name="connsiteX26" fmla="*/ 247650 w 3802063"/>
                  <a:gd name="connsiteY26" fmla="*/ 1665287 h 1936750"/>
                  <a:gd name="connsiteX27" fmla="*/ 142875 w 3802063"/>
                  <a:gd name="connsiteY27" fmla="*/ 1712912 h 1936750"/>
                  <a:gd name="connsiteX28" fmla="*/ 76200 w 3802063"/>
                  <a:gd name="connsiteY28" fmla="*/ 1779587 h 1936750"/>
                  <a:gd name="connsiteX29" fmla="*/ 0 w 3802063"/>
                  <a:gd name="connsiteY29" fmla="*/ 1851025 h 1936750"/>
                  <a:gd name="connsiteX0" fmla="*/ 3789363 w 3789363"/>
                  <a:gd name="connsiteY0" fmla="*/ 0 h 1933575"/>
                  <a:gd name="connsiteX1" fmla="*/ 3581400 w 3789363"/>
                  <a:gd name="connsiteY1" fmla="*/ 128587 h 1933575"/>
                  <a:gd name="connsiteX2" fmla="*/ 3338513 w 3789363"/>
                  <a:gd name="connsiteY2" fmla="*/ 185737 h 1933575"/>
                  <a:gd name="connsiteX3" fmla="*/ 2962275 w 3789363"/>
                  <a:gd name="connsiteY3" fmla="*/ 295275 h 1933575"/>
                  <a:gd name="connsiteX4" fmla="*/ 2738438 w 3789363"/>
                  <a:gd name="connsiteY4" fmla="*/ 395287 h 1933575"/>
                  <a:gd name="connsiteX5" fmla="*/ 2600325 w 3789363"/>
                  <a:gd name="connsiteY5" fmla="*/ 485775 h 1933575"/>
                  <a:gd name="connsiteX6" fmla="*/ 2471738 w 3789363"/>
                  <a:gd name="connsiteY6" fmla="*/ 671512 h 1933575"/>
                  <a:gd name="connsiteX7" fmla="*/ 2357438 w 3789363"/>
                  <a:gd name="connsiteY7" fmla="*/ 900112 h 1933575"/>
                  <a:gd name="connsiteX8" fmla="*/ 2251075 w 3789363"/>
                  <a:gd name="connsiteY8" fmla="*/ 990600 h 1933575"/>
                  <a:gd name="connsiteX9" fmla="*/ 2138363 w 3789363"/>
                  <a:gd name="connsiteY9" fmla="*/ 1047750 h 1933575"/>
                  <a:gd name="connsiteX10" fmla="*/ 2090738 w 3789363"/>
                  <a:gd name="connsiteY10" fmla="*/ 1047750 h 1933575"/>
                  <a:gd name="connsiteX11" fmla="*/ 2024063 w 3789363"/>
                  <a:gd name="connsiteY11" fmla="*/ 990600 h 1933575"/>
                  <a:gd name="connsiteX12" fmla="*/ 1947862 w 3789363"/>
                  <a:gd name="connsiteY12" fmla="*/ 933450 h 1933575"/>
                  <a:gd name="connsiteX13" fmla="*/ 1866900 w 3789363"/>
                  <a:gd name="connsiteY13" fmla="*/ 985837 h 1933575"/>
                  <a:gd name="connsiteX14" fmla="*/ 1847850 w 3789363"/>
                  <a:gd name="connsiteY14" fmla="*/ 1133475 h 1933575"/>
                  <a:gd name="connsiteX15" fmla="*/ 1776413 w 3789363"/>
                  <a:gd name="connsiteY15" fmla="*/ 1238250 h 1933575"/>
                  <a:gd name="connsiteX16" fmla="*/ 1647825 w 3789363"/>
                  <a:gd name="connsiteY16" fmla="*/ 1362075 h 1933575"/>
                  <a:gd name="connsiteX17" fmla="*/ 1609725 w 3789363"/>
                  <a:gd name="connsiteY17" fmla="*/ 1452562 h 1933575"/>
                  <a:gd name="connsiteX18" fmla="*/ 1643063 w 3789363"/>
                  <a:gd name="connsiteY18" fmla="*/ 1662112 h 1933575"/>
                  <a:gd name="connsiteX19" fmla="*/ 1562100 w 3789363"/>
                  <a:gd name="connsiteY19" fmla="*/ 1762125 h 1933575"/>
                  <a:gd name="connsiteX20" fmla="*/ 1300163 w 3789363"/>
                  <a:gd name="connsiteY20" fmla="*/ 1838325 h 1933575"/>
                  <a:gd name="connsiteX21" fmla="*/ 985838 w 3789363"/>
                  <a:gd name="connsiteY21" fmla="*/ 1914525 h 1933575"/>
                  <a:gd name="connsiteX22" fmla="*/ 747713 w 3789363"/>
                  <a:gd name="connsiteY22" fmla="*/ 1933575 h 1933575"/>
                  <a:gd name="connsiteX23" fmla="*/ 561975 w 3789363"/>
                  <a:gd name="connsiteY23" fmla="*/ 1895475 h 1933575"/>
                  <a:gd name="connsiteX24" fmla="*/ 385763 w 3789363"/>
                  <a:gd name="connsiteY24" fmla="*/ 1785937 h 1933575"/>
                  <a:gd name="connsiteX25" fmla="*/ 309563 w 3789363"/>
                  <a:gd name="connsiteY25" fmla="*/ 1700212 h 1933575"/>
                  <a:gd name="connsiteX26" fmla="*/ 247650 w 3789363"/>
                  <a:gd name="connsiteY26" fmla="*/ 1662112 h 1933575"/>
                  <a:gd name="connsiteX27" fmla="*/ 142875 w 3789363"/>
                  <a:gd name="connsiteY27" fmla="*/ 1709737 h 1933575"/>
                  <a:gd name="connsiteX28" fmla="*/ 76200 w 3789363"/>
                  <a:gd name="connsiteY28" fmla="*/ 1776412 h 1933575"/>
                  <a:gd name="connsiteX29" fmla="*/ 0 w 3789363"/>
                  <a:gd name="connsiteY29" fmla="*/ 1847850 h 1933575"/>
                  <a:gd name="connsiteX0" fmla="*/ 3773488 w 3773488"/>
                  <a:gd name="connsiteY0" fmla="*/ 0 h 1933575"/>
                  <a:gd name="connsiteX1" fmla="*/ 3565525 w 3773488"/>
                  <a:gd name="connsiteY1" fmla="*/ 128587 h 1933575"/>
                  <a:gd name="connsiteX2" fmla="*/ 3322638 w 3773488"/>
                  <a:gd name="connsiteY2" fmla="*/ 185737 h 1933575"/>
                  <a:gd name="connsiteX3" fmla="*/ 2946400 w 3773488"/>
                  <a:gd name="connsiteY3" fmla="*/ 295275 h 1933575"/>
                  <a:gd name="connsiteX4" fmla="*/ 2722563 w 3773488"/>
                  <a:gd name="connsiteY4" fmla="*/ 395287 h 1933575"/>
                  <a:gd name="connsiteX5" fmla="*/ 2584450 w 3773488"/>
                  <a:gd name="connsiteY5" fmla="*/ 485775 h 1933575"/>
                  <a:gd name="connsiteX6" fmla="*/ 2455863 w 3773488"/>
                  <a:gd name="connsiteY6" fmla="*/ 671512 h 1933575"/>
                  <a:gd name="connsiteX7" fmla="*/ 2341563 w 3773488"/>
                  <a:gd name="connsiteY7" fmla="*/ 900112 h 1933575"/>
                  <a:gd name="connsiteX8" fmla="*/ 2235200 w 3773488"/>
                  <a:gd name="connsiteY8" fmla="*/ 990600 h 1933575"/>
                  <a:gd name="connsiteX9" fmla="*/ 2122488 w 3773488"/>
                  <a:gd name="connsiteY9" fmla="*/ 1047750 h 1933575"/>
                  <a:gd name="connsiteX10" fmla="*/ 2074863 w 3773488"/>
                  <a:gd name="connsiteY10" fmla="*/ 1047750 h 1933575"/>
                  <a:gd name="connsiteX11" fmla="*/ 2008188 w 3773488"/>
                  <a:gd name="connsiteY11" fmla="*/ 990600 h 1933575"/>
                  <a:gd name="connsiteX12" fmla="*/ 1931987 w 3773488"/>
                  <a:gd name="connsiteY12" fmla="*/ 933450 h 1933575"/>
                  <a:gd name="connsiteX13" fmla="*/ 1851025 w 3773488"/>
                  <a:gd name="connsiteY13" fmla="*/ 985837 h 1933575"/>
                  <a:gd name="connsiteX14" fmla="*/ 1831975 w 3773488"/>
                  <a:gd name="connsiteY14" fmla="*/ 1133475 h 1933575"/>
                  <a:gd name="connsiteX15" fmla="*/ 1760538 w 3773488"/>
                  <a:gd name="connsiteY15" fmla="*/ 1238250 h 1933575"/>
                  <a:gd name="connsiteX16" fmla="*/ 1631950 w 3773488"/>
                  <a:gd name="connsiteY16" fmla="*/ 1362075 h 1933575"/>
                  <a:gd name="connsiteX17" fmla="*/ 1593850 w 3773488"/>
                  <a:gd name="connsiteY17" fmla="*/ 1452562 h 1933575"/>
                  <a:gd name="connsiteX18" fmla="*/ 1627188 w 3773488"/>
                  <a:gd name="connsiteY18" fmla="*/ 1662112 h 1933575"/>
                  <a:gd name="connsiteX19" fmla="*/ 1546225 w 3773488"/>
                  <a:gd name="connsiteY19" fmla="*/ 1762125 h 1933575"/>
                  <a:gd name="connsiteX20" fmla="*/ 1284288 w 3773488"/>
                  <a:gd name="connsiteY20" fmla="*/ 1838325 h 1933575"/>
                  <a:gd name="connsiteX21" fmla="*/ 969963 w 3773488"/>
                  <a:gd name="connsiteY21" fmla="*/ 1914525 h 1933575"/>
                  <a:gd name="connsiteX22" fmla="*/ 731838 w 3773488"/>
                  <a:gd name="connsiteY22" fmla="*/ 1933575 h 1933575"/>
                  <a:gd name="connsiteX23" fmla="*/ 546100 w 3773488"/>
                  <a:gd name="connsiteY23" fmla="*/ 1895475 h 1933575"/>
                  <a:gd name="connsiteX24" fmla="*/ 369888 w 3773488"/>
                  <a:gd name="connsiteY24" fmla="*/ 1785937 h 1933575"/>
                  <a:gd name="connsiteX25" fmla="*/ 293688 w 3773488"/>
                  <a:gd name="connsiteY25" fmla="*/ 1700212 h 1933575"/>
                  <a:gd name="connsiteX26" fmla="*/ 231775 w 3773488"/>
                  <a:gd name="connsiteY26" fmla="*/ 1662112 h 1933575"/>
                  <a:gd name="connsiteX27" fmla="*/ 127000 w 3773488"/>
                  <a:gd name="connsiteY27" fmla="*/ 1709737 h 1933575"/>
                  <a:gd name="connsiteX28" fmla="*/ 60325 w 3773488"/>
                  <a:gd name="connsiteY28" fmla="*/ 1776412 h 1933575"/>
                  <a:gd name="connsiteX29" fmla="*/ 0 w 3773488"/>
                  <a:gd name="connsiteY29" fmla="*/ 1841500 h 1933575"/>
                  <a:gd name="connsiteX0" fmla="*/ 3786188 w 3786188"/>
                  <a:gd name="connsiteY0" fmla="*/ 0 h 1933575"/>
                  <a:gd name="connsiteX1" fmla="*/ 3578225 w 3786188"/>
                  <a:gd name="connsiteY1" fmla="*/ 128587 h 1933575"/>
                  <a:gd name="connsiteX2" fmla="*/ 3335338 w 3786188"/>
                  <a:gd name="connsiteY2" fmla="*/ 185737 h 1933575"/>
                  <a:gd name="connsiteX3" fmla="*/ 2959100 w 3786188"/>
                  <a:gd name="connsiteY3" fmla="*/ 295275 h 1933575"/>
                  <a:gd name="connsiteX4" fmla="*/ 2735263 w 3786188"/>
                  <a:gd name="connsiteY4" fmla="*/ 395287 h 1933575"/>
                  <a:gd name="connsiteX5" fmla="*/ 2597150 w 3786188"/>
                  <a:gd name="connsiteY5" fmla="*/ 485775 h 1933575"/>
                  <a:gd name="connsiteX6" fmla="*/ 2468563 w 3786188"/>
                  <a:gd name="connsiteY6" fmla="*/ 671512 h 1933575"/>
                  <a:gd name="connsiteX7" fmla="*/ 2354263 w 3786188"/>
                  <a:gd name="connsiteY7" fmla="*/ 900112 h 1933575"/>
                  <a:gd name="connsiteX8" fmla="*/ 2247900 w 3786188"/>
                  <a:gd name="connsiteY8" fmla="*/ 990600 h 1933575"/>
                  <a:gd name="connsiteX9" fmla="*/ 2135188 w 3786188"/>
                  <a:gd name="connsiteY9" fmla="*/ 1047750 h 1933575"/>
                  <a:gd name="connsiteX10" fmla="*/ 2087563 w 3786188"/>
                  <a:gd name="connsiteY10" fmla="*/ 1047750 h 1933575"/>
                  <a:gd name="connsiteX11" fmla="*/ 2020888 w 3786188"/>
                  <a:gd name="connsiteY11" fmla="*/ 990600 h 1933575"/>
                  <a:gd name="connsiteX12" fmla="*/ 1944687 w 3786188"/>
                  <a:gd name="connsiteY12" fmla="*/ 933450 h 1933575"/>
                  <a:gd name="connsiteX13" fmla="*/ 1863725 w 3786188"/>
                  <a:gd name="connsiteY13" fmla="*/ 985837 h 1933575"/>
                  <a:gd name="connsiteX14" fmla="*/ 1844675 w 3786188"/>
                  <a:gd name="connsiteY14" fmla="*/ 1133475 h 1933575"/>
                  <a:gd name="connsiteX15" fmla="*/ 1773238 w 3786188"/>
                  <a:gd name="connsiteY15" fmla="*/ 1238250 h 1933575"/>
                  <a:gd name="connsiteX16" fmla="*/ 1644650 w 3786188"/>
                  <a:gd name="connsiteY16" fmla="*/ 1362075 h 1933575"/>
                  <a:gd name="connsiteX17" fmla="*/ 1606550 w 3786188"/>
                  <a:gd name="connsiteY17" fmla="*/ 1452562 h 1933575"/>
                  <a:gd name="connsiteX18" fmla="*/ 1639888 w 3786188"/>
                  <a:gd name="connsiteY18" fmla="*/ 1662112 h 1933575"/>
                  <a:gd name="connsiteX19" fmla="*/ 1558925 w 3786188"/>
                  <a:gd name="connsiteY19" fmla="*/ 1762125 h 1933575"/>
                  <a:gd name="connsiteX20" fmla="*/ 1296988 w 3786188"/>
                  <a:gd name="connsiteY20" fmla="*/ 1838325 h 1933575"/>
                  <a:gd name="connsiteX21" fmla="*/ 982663 w 3786188"/>
                  <a:gd name="connsiteY21" fmla="*/ 1914525 h 1933575"/>
                  <a:gd name="connsiteX22" fmla="*/ 744538 w 3786188"/>
                  <a:gd name="connsiteY22" fmla="*/ 1933575 h 1933575"/>
                  <a:gd name="connsiteX23" fmla="*/ 558800 w 3786188"/>
                  <a:gd name="connsiteY23" fmla="*/ 1895475 h 1933575"/>
                  <a:gd name="connsiteX24" fmla="*/ 382588 w 3786188"/>
                  <a:gd name="connsiteY24" fmla="*/ 1785937 h 1933575"/>
                  <a:gd name="connsiteX25" fmla="*/ 306388 w 3786188"/>
                  <a:gd name="connsiteY25" fmla="*/ 1700212 h 1933575"/>
                  <a:gd name="connsiteX26" fmla="*/ 244475 w 3786188"/>
                  <a:gd name="connsiteY26" fmla="*/ 1662112 h 1933575"/>
                  <a:gd name="connsiteX27" fmla="*/ 139700 w 3786188"/>
                  <a:gd name="connsiteY27" fmla="*/ 1709737 h 1933575"/>
                  <a:gd name="connsiteX28" fmla="*/ 73025 w 3786188"/>
                  <a:gd name="connsiteY28" fmla="*/ 1776412 h 1933575"/>
                  <a:gd name="connsiteX29" fmla="*/ 0 w 3786188"/>
                  <a:gd name="connsiteY29" fmla="*/ 1854200 h 1933575"/>
                  <a:gd name="connsiteX0" fmla="*/ 3776663 w 3776663"/>
                  <a:gd name="connsiteY0" fmla="*/ 0 h 1933575"/>
                  <a:gd name="connsiteX1" fmla="*/ 3568700 w 3776663"/>
                  <a:gd name="connsiteY1" fmla="*/ 128587 h 1933575"/>
                  <a:gd name="connsiteX2" fmla="*/ 3325813 w 3776663"/>
                  <a:gd name="connsiteY2" fmla="*/ 185737 h 1933575"/>
                  <a:gd name="connsiteX3" fmla="*/ 2949575 w 3776663"/>
                  <a:gd name="connsiteY3" fmla="*/ 295275 h 1933575"/>
                  <a:gd name="connsiteX4" fmla="*/ 2725738 w 3776663"/>
                  <a:gd name="connsiteY4" fmla="*/ 395287 h 1933575"/>
                  <a:gd name="connsiteX5" fmla="*/ 2587625 w 3776663"/>
                  <a:gd name="connsiteY5" fmla="*/ 485775 h 1933575"/>
                  <a:gd name="connsiteX6" fmla="*/ 2459038 w 3776663"/>
                  <a:gd name="connsiteY6" fmla="*/ 671512 h 1933575"/>
                  <a:gd name="connsiteX7" fmla="*/ 2344738 w 3776663"/>
                  <a:gd name="connsiteY7" fmla="*/ 900112 h 1933575"/>
                  <a:gd name="connsiteX8" fmla="*/ 2238375 w 3776663"/>
                  <a:gd name="connsiteY8" fmla="*/ 990600 h 1933575"/>
                  <a:gd name="connsiteX9" fmla="*/ 2125663 w 3776663"/>
                  <a:gd name="connsiteY9" fmla="*/ 1047750 h 1933575"/>
                  <a:gd name="connsiteX10" fmla="*/ 2078038 w 3776663"/>
                  <a:gd name="connsiteY10" fmla="*/ 1047750 h 1933575"/>
                  <a:gd name="connsiteX11" fmla="*/ 2011363 w 3776663"/>
                  <a:gd name="connsiteY11" fmla="*/ 990600 h 1933575"/>
                  <a:gd name="connsiteX12" fmla="*/ 1935162 w 3776663"/>
                  <a:gd name="connsiteY12" fmla="*/ 933450 h 1933575"/>
                  <a:gd name="connsiteX13" fmla="*/ 1854200 w 3776663"/>
                  <a:gd name="connsiteY13" fmla="*/ 985837 h 1933575"/>
                  <a:gd name="connsiteX14" fmla="*/ 1835150 w 3776663"/>
                  <a:gd name="connsiteY14" fmla="*/ 1133475 h 1933575"/>
                  <a:gd name="connsiteX15" fmla="*/ 1763713 w 3776663"/>
                  <a:gd name="connsiteY15" fmla="*/ 1238250 h 1933575"/>
                  <a:gd name="connsiteX16" fmla="*/ 1635125 w 3776663"/>
                  <a:gd name="connsiteY16" fmla="*/ 1362075 h 1933575"/>
                  <a:gd name="connsiteX17" fmla="*/ 1597025 w 3776663"/>
                  <a:gd name="connsiteY17" fmla="*/ 1452562 h 1933575"/>
                  <a:gd name="connsiteX18" fmla="*/ 1630363 w 3776663"/>
                  <a:gd name="connsiteY18" fmla="*/ 1662112 h 1933575"/>
                  <a:gd name="connsiteX19" fmla="*/ 1549400 w 3776663"/>
                  <a:gd name="connsiteY19" fmla="*/ 1762125 h 1933575"/>
                  <a:gd name="connsiteX20" fmla="*/ 1287463 w 3776663"/>
                  <a:gd name="connsiteY20" fmla="*/ 1838325 h 1933575"/>
                  <a:gd name="connsiteX21" fmla="*/ 973138 w 3776663"/>
                  <a:gd name="connsiteY21" fmla="*/ 1914525 h 1933575"/>
                  <a:gd name="connsiteX22" fmla="*/ 735013 w 3776663"/>
                  <a:gd name="connsiteY22" fmla="*/ 1933575 h 1933575"/>
                  <a:gd name="connsiteX23" fmla="*/ 549275 w 3776663"/>
                  <a:gd name="connsiteY23" fmla="*/ 1895475 h 1933575"/>
                  <a:gd name="connsiteX24" fmla="*/ 373063 w 3776663"/>
                  <a:gd name="connsiteY24" fmla="*/ 1785937 h 1933575"/>
                  <a:gd name="connsiteX25" fmla="*/ 296863 w 3776663"/>
                  <a:gd name="connsiteY25" fmla="*/ 1700212 h 1933575"/>
                  <a:gd name="connsiteX26" fmla="*/ 234950 w 3776663"/>
                  <a:gd name="connsiteY26" fmla="*/ 1662112 h 1933575"/>
                  <a:gd name="connsiteX27" fmla="*/ 130175 w 3776663"/>
                  <a:gd name="connsiteY27" fmla="*/ 1709737 h 1933575"/>
                  <a:gd name="connsiteX28" fmla="*/ 63500 w 3776663"/>
                  <a:gd name="connsiteY28" fmla="*/ 1776412 h 1933575"/>
                  <a:gd name="connsiteX29" fmla="*/ 0 w 3776663"/>
                  <a:gd name="connsiteY29" fmla="*/ 1835150 h 1933575"/>
                  <a:gd name="connsiteX0" fmla="*/ 3774282 w 3774282"/>
                  <a:gd name="connsiteY0" fmla="*/ 0 h 1933575"/>
                  <a:gd name="connsiteX1" fmla="*/ 3566319 w 3774282"/>
                  <a:gd name="connsiteY1" fmla="*/ 128587 h 1933575"/>
                  <a:gd name="connsiteX2" fmla="*/ 3323432 w 3774282"/>
                  <a:gd name="connsiteY2" fmla="*/ 185737 h 1933575"/>
                  <a:gd name="connsiteX3" fmla="*/ 2947194 w 3774282"/>
                  <a:gd name="connsiteY3" fmla="*/ 295275 h 1933575"/>
                  <a:gd name="connsiteX4" fmla="*/ 2723357 w 3774282"/>
                  <a:gd name="connsiteY4" fmla="*/ 395287 h 1933575"/>
                  <a:gd name="connsiteX5" fmla="*/ 2585244 w 3774282"/>
                  <a:gd name="connsiteY5" fmla="*/ 485775 h 1933575"/>
                  <a:gd name="connsiteX6" fmla="*/ 2456657 w 3774282"/>
                  <a:gd name="connsiteY6" fmla="*/ 671512 h 1933575"/>
                  <a:gd name="connsiteX7" fmla="*/ 2342357 w 3774282"/>
                  <a:gd name="connsiteY7" fmla="*/ 900112 h 1933575"/>
                  <a:gd name="connsiteX8" fmla="*/ 2235994 w 3774282"/>
                  <a:gd name="connsiteY8" fmla="*/ 990600 h 1933575"/>
                  <a:gd name="connsiteX9" fmla="*/ 2123282 w 3774282"/>
                  <a:gd name="connsiteY9" fmla="*/ 1047750 h 1933575"/>
                  <a:gd name="connsiteX10" fmla="*/ 2075657 w 3774282"/>
                  <a:gd name="connsiteY10" fmla="*/ 1047750 h 1933575"/>
                  <a:gd name="connsiteX11" fmla="*/ 2008982 w 3774282"/>
                  <a:gd name="connsiteY11" fmla="*/ 990600 h 1933575"/>
                  <a:gd name="connsiteX12" fmla="*/ 1932781 w 3774282"/>
                  <a:gd name="connsiteY12" fmla="*/ 933450 h 1933575"/>
                  <a:gd name="connsiteX13" fmla="*/ 1851819 w 3774282"/>
                  <a:gd name="connsiteY13" fmla="*/ 985837 h 1933575"/>
                  <a:gd name="connsiteX14" fmla="*/ 1832769 w 3774282"/>
                  <a:gd name="connsiteY14" fmla="*/ 1133475 h 1933575"/>
                  <a:gd name="connsiteX15" fmla="*/ 1761332 w 3774282"/>
                  <a:gd name="connsiteY15" fmla="*/ 1238250 h 1933575"/>
                  <a:gd name="connsiteX16" fmla="*/ 1632744 w 3774282"/>
                  <a:gd name="connsiteY16" fmla="*/ 1362075 h 1933575"/>
                  <a:gd name="connsiteX17" fmla="*/ 1594644 w 3774282"/>
                  <a:gd name="connsiteY17" fmla="*/ 1452562 h 1933575"/>
                  <a:gd name="connsiteX18" fmla="*/ 1627982 w 3774282"/>
                  <a:gd name="connsiteY18" fmla="*/ 1662112 h 1933575"/>
                  <a:gd name="connsiteX19" fmla="*/ 1547019 w 3774282"/>
                  <a:gd name="connsiteY19" fmla="*/ 1762125 h 1933575"/>
                  <a:gd name="connsiteX20" fmla="*/ 1285082 w 3774282"/>
                  <a:gd name="connsiteY20" fmla="*/ 1838325 h 1933575"/>
                  <a:gd name="connsiteX21" fmla="*/ 970757 w 3774282"/>
                  <a:gd name="connsiteY21" fmla="*/ 1914525 h 1933575"/>
                  <a:gd name="connsiteX22" fmla="*/ 732632 w 3774282"/>
                  <a:gd name="connsiteY22" fmla="*/ 1933575 h 1933575"/>
                  <a:gd name="connsiteX23" fmla="*/ 546894 w 3774282"/>
                  <a:gd name="connsiteY23" fmla="*/ 1895475 h 1933575"/>
                  <a:gd name="connsiteX24" fmla="*/ 370682 w 3774282"/>
                  <a:gd name="connsiteY24" fmla="*/ 1785937 h 1933575"/>
                  <a:gd name="connsiteX25" fmla="*/ 294482 w 3774282"/>
                  <a:gd name="connsiteY25" fmla="*/ 1700212 h 1933575"/>
                  <a:gd name="connsiteX26" fmla="*/ 232569 w 3774282"/>
                  <a:gd name="connsiteY26" fmla="*/ 1662112 h 1933575"/>
                  <a:gd name="connsiteX27" fmla="*/ 127794 w 3774282"/>
                  <a:gd name="connsiteY27" fmla="*/ 1709737 h 1933575"/>
                  <a:gd name="connsiteX28" fmla="*/ 61119 w 3774282"/>
                  <a:gd name="connsiteY28" fmla="*/ 1776412 h 1933575"/>
                  <a:gd name="connsiteX29" fmla="*/ 0 w 3774282"/>
                  <a:gd name="connsiteY29" fmla="*/ 1837532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74282" h="1933575">
                    <a:moveTo>
                      <a:pt x="3774282" y="0"/>
                    </a:moveTo>
                    <a:cubicBezTo>
                      <a:pt x="3705225" y="48815"/>
                      <a:pt x="3641461" y="97631"/>
                      <a:pt x="3566319" y="128587"/>
                    </a:cubicBezTo>
                    <a:cubicBezTo>
                      <a:pt x="3491177" y="159543"/>
                      <a:pt x="3426619" y="157956"/>
                      <a:pt x="3323432" y="185737"/>
                    </a:cubicBezTo>
                    <a:cubicBezTo>
                      <a:pt x="3220244" y="213518"/>
                      <a:pt x="3047206" y="260350"/>
                      <a:pt x="2947194" y="295275"/>
                    </a:cubicBezTo>
                    <a:cubicBezTo>
                      <a:pt x="2847182" y="330200"/>
                      <a:pt x="2783682" y="363537"/>
                      <a:pt x="2723357" y="395287"/>
                    </a:cubicBezTo>
                    <a:cubicBezTo>
                      <a:pt x="2663032" y="427037"/>
                      <a:pt x="2629694" y="439738"/>
                      <a:pt x="2585244" y="485775"/>
                    </a:cubicBezTo>
                    <a:cubicBezTo>
                      <a:pt x="2540794" y="531812"/>
                      <a:pt x="2497138" y="602456"/>
                      <a:pt x="2456657" y="671512"/>
                    </a:cubicBezTo>
                    <a:cubicBezTo>
                      <a:pt x="2416176" y="740568"/>
                      <a:pt x="2379134" y="846931"/>
                      <a:pt x="2342357" y="900112"/>
                    </a:cubicBezTo>
                    <a:cubicBezTo>
                      <a:pt x="2305580" y="953293"/>
                      <a:pt x="2272506" y="965994"/>
                      <a:pt x="2235994" y="990600"/>
                    </a:cubicBezTo>
                    <a:cubicBezTo>
                      <a:pt x="2199481" y="1015206"/>
                      <a:pt x="2150005" y="1038225"/>
                      <a:pt x="2123282" y="1047750"/>
                    </a:cubicBezTo>
                    <a:cubicBezTo>
                      <a:pt x="2096559" y="1057275"/>
                      <a:pt x="2094707" y="1057275"/>
                      <a:pt x="2075657" y="1047750"/>
                    </a:cubicBezTo>
                    <a:cubicBezTo>
                      <a:pt x="2056607" y="1038225"/>
                      <a:pt x="2032795" y="1009650"/>
                      <a:pt x="2008982" y="990600"/>
                    </a:cubicBezTo>
                    <a:cubicBezTo>
                      <a:pt x="1985169" y="971550"/>
                      <a:pt x="1958975" y="934244"/>
                      <a:pt x="1932781" y="933450"/>
                    </a:cubicBezTo>
                    <a:cubicBezTo>
                      <a:pt x="1906587" y="932656"/>
                      <a:pt x="1868488" y="952500"/>
                      <a:pt x="1851819" y="985837"/>
                    </a:cubicBezTo>
                    <a:cubicBezTo>
                      <a:pt x="1835150" y="1019174"/>
                      <a:pt x="1847850" y="1091406"/>
                      <a:pt x="1832769" y="1133475"/>
                    </a:cubicBezTo>
                    <a:cubicBezTo>
                      <a:pt x="1817688" y="1175544"/>
                      <a:pt x="1794669" y="1200150"/>
                      <a:pt x="1761332" y="1238250"/>
                    </a:cubicBezTo>
                    <a:cubicBezTo>
                      <a:pt x="1727995" y="1276350"/>
                      <a:pt x="1660525" y="1326356"/>
                      <a:pt x="1632744" y="1362075"/>
                    </a:cubicBezTo>
                    <a:cubicBezTo>
                      <a:pt x="1604963" y="1397794"/>
                      <a:pt x="1595438" y="1402556"/>
                      <a:pt x="1594644" y="1452562"/>
                    </a:cubicBezTo>
                    <a:cubicBezTo>
                      <a:pt x="1593850" y="1502568"/>
                      <a:pt x="1635919" y="1610518"/>
                      <a:pt x="1627982" y="1662112"/>
                    </a:cubicBezTo>
                    <a:cubicBezTo>
                      <a:pt x="1620045" y="1713706"/>
                      <a:pt x="1604169" y="1732756"/>
                      <a:pt x="1547019" y="1762125"/>
                    </a:cubicBezTo>
                    <a:cubicBezTo>
                      <a:pt x="1489869" y="1791494"/>
                      <a:pt x="1381126" y="1812925"/>
                      <a:pt x="1285082" y="1838325"/>
                    </a:cubicBezTo>
                    <a:cubicBezTo>
                      <a:pt x="1189038" y="1863725"/>
                      <a:pt x="1062832" y="1898650"/>
                      <a:pt x="970757" y="1914525"/>
                    </a:cubicBezTo>
                    <a:cubicBezTo>
                      <a:pt x="878682" y="1930400"/>
                      <a:pt x="803276" y="1936750"/>
                      <a:pt x="732632" y="1933575"/>
                    </a:cubicBezTo>
                    <a:cubicBezTo>
                      <a:pt x="661988" y="1930400"/>
                      <a:pt x="607219" y="1920081"/>
                      <a:pt x="546894" y="1895475"/>
                    </a:cubicBezTo>
                    <a:cubicBezTo>
                      <a:pt x="486569" y="1870869"/>
                      <a:pt x="412751" y="1818481"/>
                      <a:pt x="370682" y="1785937"/>
                    </a:cubicBezTo>
                    <a:cubicBezTo>
                      <a:pt x="328613" y="1753393"/>
                      <a:pt x="317501" y="1720849"/>
                      <a:pt x="294482" y="1700212"/>
                    </a:cubicBezTo>
                    <a:cubicBezTo>
                      <a:pt x="271463" y="1679575"/>
                      <a:pt x="260350" y="1660525"/>
                      <a:pt x="232569" y="1662112"/>
                    </a:cubicBezTo>
                    <a:cubicBezTo>
                      <a:pt x="204788" y="1663699"/>
                      <a:pt x="156369" y="1690687"/>
                      <a:pt x="127794" y="1709737"/>
                    </a:cubicBezTo>
                    <a:cubicBezTo>
                      <a:pt x="99219" y="1728787"/>
                      <a:pt x="82815" y="1755510"/>
                      <a:pt x="61119" y="1776412"/>
                    </a:cubicBezTo>
                    <a:cubicBezTo>
                      <a:pt x="39423" y="1797314"/>
                      <a:pt x="26194" y="1813322"/>
                      <a:pt x="0" y="183753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7" name="136 Forma libre"/>
              <p:cNvSpPr/>
              <p:nvPr/>
            </p:nvSpPr>
            <p:spPr>
              <a:xfrm>
                <a:off x="5029200" y="1096047"/>
                <a:ext cx="931069" cy="359671"/>
              </a:xfrm>
              <a:custGeom>
                <a:avLst/>
                <a:gdLst>
                  <a:gd name="connsiteX0" fmla="*/ 0 w 931069"/>
                  <a:gd name="connsiteY0" fmla="*/ 359671 h 359671"/>
                  <a:gd name="connsiteX1" fmla="*/ 192881 w 931069"/>
                  <a:gd name="connsiteY1" fmla="*/ 233465 h 359671"/>
                  <a:gd name="connsiteX2" fmla="*/ 319088 w 931069"/>
                  <a:gd name="connsiteY2" fmla="*/ 150121 h 359671"/>
                  <a:gd name="connsiteX3" fmla="*/ 421481 w 931069"/>
                  <a:gd name="connsiteY3" fmla="*/ 97734 h 359671"/>
                  <a:gd name="connsiteX4" fmla="*/ 521494 w 931069"/>
                  <a:gd name="connsiteY4" fmla="*/ 57252 h 359671"/>
                  <a:gd name="connsiteX5" fmla="*/ 609600 w 931069"/>
                  <a:gd name="connsiteY5" fmla="*/ 28677 h 359671"/>
                  <a:gd name="connsiteX6" fmla="*/ 704850 w 931069"/>
                  <a:gd name="connsiteY6" fmla="*/ 16771 h 359671"/>
                  <a:gd name="connsiteX7" fmla="*/ 888206 w 931069"/>
                  <a:gd name="connsiteY7" fmla="*/ 2484 h 359671"/>
                  <a:gd name="connsiteX8" fmla="*/ 931069 w 931069"/>
                  <a:gd name="connsiteY8" fmla="*/ 102 h 35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1069" h="359671">
                    <a:moveTo>
                      <a:pt x="0" y="359671"/>
                    </a:moveTo>
                    <a:lnTo>
                      <a:pt x="192881" y="233465"/>
                    </a:lnTo>
                    <a:cubicBezTo>
                      <a:pt x="246062" y="198540"/>
                      <a:pt x="280988" y="172743"/>
                      <a:pt x="319088" y="150121"/>
                    </a:cubicBezTo>
                    <a:cubicBezTo>
                      <a:pt x="357188" y="127499"/>
                      <a:pt x="387747" y="113212"/>
                      <a:pt x="421481" y="97734"/>
                    </a:cubicBezTo>
                    <a:cubicBezTo>
                      <a:pt x="455215" y="82256"/>
                      <a:pt x="490141" y="68761"/>
                      <a:pt x="521494" y="57252"/>
                    </a:cubicBezTo>
                    <a:cubicBezTo>
                      <a:pt x="552847" y="45743"/>
                      <a:pt x="579041" y="35424"/>
                      <a:pt x="609600" y="28677"/>
                    </a:cubicBezTo>
                    <a:cubicBezTo>
                      <a:pt x="640159" y="21930"/>
                      <a:pt x="658416" y="21136"/>
                      <a:pt x="704850" y="16771"/>
                    </a:cubicBezTo>
                    <a:cubicBezTo>
                      <a:pt x="751284" y="12405"/>
                      <a:pt x="850503" y="5262"/>
                      <a:pt x="888206" y="2484"/>
                    </a:cubicBezTo>
                    <a:cubicBezTo>
                      <a:pt x="925909" y="-294"/>
                      <a:pt x="928489" y="-96"/>
                      <a:pt x="931069" y="10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5" name="134 Forma libre"/>
              <p:cNvSpPr/>
              <p:nvPr/>
            </p:nvSpPr>
            <p:spPr>
              <a:xfrm>
                <a:off x="5934075" y="513295"/>
                <a:ext cx="3279775" cy="586823"/>
              </a:xfrm>
              <a:custGeom>
                <a:avLst/>
                <a:gdLst>
                  <a:gd name="connsiteX0" fmla="*/ 0 w 3232150"/>
                  <a:gd name="connsiteY0" fmla="*/ 586823 h 586823"/>
                  <a:gd name="connsiteX1" fmla="*/ 177800 w 3232150"/>
                  <a:gd name="connsiteY1" fmla="*/ 570948 h 586823"/>
                  <a:gd name="connsiteX2" fmla="*/ 393700 w 3232150"/>
                  <a:gd name="connsiteY2" fmla="*/ 558248 h 586823"/>
                  <a:gd name="connsiteX3" fmla="*/ 638175 w 3232150"/>
                  <a:gd name="connsiteY3" fmla="*/ 542373 h 586823"/>
                  <a:gd name="connsiteX4" fmla="*/ 765175 w 3232150"/>
                  <a:gd name="connsiteY4" fmla="*/ 532848 h 586823"/>
                  <a:gd name="connsiteX5" fmla="*/ 835025 w 3232150"/>
                  <a:gd name="connsiteY5" fmla="*/ 516973 h 586823"/>
                  <a:gd name="connsiteX6" fmla="*/ 895350 w 3232150"/>
                  <a:gd name="connsiteY6" fmla="*/ 482048 h 586823"/>
                  <a:gd name="connsiteX7" fmla="*/ 952500 w 3232150"/>
                  <a:gd name="connsiteY7" fmla="*/ 409023 h 586823"/>
                  <a:gd name="connsiteX8" fmla="*/ 1012825 w 3232150"/>
                  <a:gd name="connsiteY8" fmla="*/ 332823 h 586823"/>
                  <a:gd name="connsiteX9" fmla="*/ 1082675 w 3232150"/>
                  <a:gd name="connsiteY9" fmla="*/ 269323 h 586823"/>
                  <a:gd name="connsiteX10" fmla="*/ 1152525 w 3232150"/>
                  <a:gd name="connsiteY10" fmla="*/ 221698 h 586823"/>
                  <a:gd name="connsiteX11" fmla="*/ 1231900 w 3232150"/>
                  <a:gd name="connsiteY11" fmla="*/ 208998 h 586823"/>
                  <a:gd name="connsiteX12" fmla="*/ 1336675 w 3232150"/>
                  <a:gd name="connsiteY12" fmla="*/ 215348 h 586823"/>
                  <a:gd name="connsiteX13" fmla="*/ 1409700 w 3232150"/>
                  <a:gd name="connsiteY13" fmla="*/ 237573 h 586823"/>
                  <a:gd name="connsiteX14" fmla="*/ 1558925 w 3232150"/>
                  <a:gd name="connsiteY14" fmla="*/ 253448 h 586823"/>
                  <a:gd name="connsiteX15" fmla="*/ 1695450 w 3232150"/>
                  <a:gd name="connsiteY15" fmla="*/ 262973 h 586823"/>
                  <a:gd name="connsiteX16" fmla="*/ 1797050 w 3232150"/>
                  <a:gd name="connsiteY16" fmla="*/ 253448 h 586823"/>
                  <a:gd name="connsiteX17" fmla="*/ 1917700 w 3232150"/>
                  <a:gd name="connsiteY17" fmla="*/ 215348 h 586823"/>
                  <a:gd name="connsiteX18" fmla="*/ 2000250 w 3232150"/>
                  <a:gd name="connsiteY18" fmla="*/ 170898 h 586823"/>
                  <a:gd name="connsiteX19" fmla="*/ 2155825 w 3232150"/>
                  <a:gd name="connsiteY19" fmla="*/ 97873 h 586823"/>
                  <a:gd name="connsiteX20" fmla="*/ 2292350 w 3232150"/>
                  <a:gd name="connsiteY20" fmla="*/ 37548 h 586823"/>
                  <a:gd name="connsiteX21" fmla="*/ 2374900 w 3232150"/>
                  <a:gd name="connsiteY21" fmla="*/ 5798 h 586823"/>
                  <a:gd name="connsiteX22" fmla="*/ 2441575 w 3232150"/>
                  <a:gd name="connsiteY22" fmla="*/ 2623 h 586823"/>
                  <a:gd name="connsiteX23" fmla="*/ 2540000 w 3232150"/>
                  <a:gd name="connsiteY23" fmla="*/ 34373 h 586823"/>
                  <a:gd name="connsiteX24" fmla="*/ 2654300 w 3232150"/>
                  <a:gd name="connsiteY24" fmla="*/ 97873 h 586823"/>
                  <a:gd name="connsiteX25" fmla="*/ 2686050 w 3232150"/>
                  <a:gd name="connsiteY25" fmla="*/ 123273 h 586823"/>
                  <a:gd name="connsiteX26" fmla="*/ 2768600 w 3232150"/>
                  <a:gd name="connsiteY26" fmla="*/ 170898 h 586823"/>
                  <a:gd name="connsiteX27" fmla="*/ 2892425 w 3232150"/>
                  <a:gd name="connsiteY27" fmla="*/ 205823 h 586823"/>
                  <a:gd name="connsiteX28" fmla="*/ 3022600 w 3232150"/>
                  <a:gd name="connsiteY28" fmla="*/ 212173 h 586823"/>
                  <a:gd name="connsiteX29" fmla="*/ 3124200 w 3232150"/>
                  <a:gd name="connsiteY29" fmla="*/ 177248 h 586823"/>
                  <a:gd name="connsiteX30" fmla="*/ 3232150 w 3232150"/>
                  <a:gd name="connsiteY30" fmla="*/ 110573 h 586823"/>
                  <a:gd name="connsiteX0" fmla="*/ 0 w 3232150"/>
                  <a:gd name="connsiteY0" fmla="*/ 586823 h 586823"/>
                  <a:gd name="connsiteX1" fmla="*/ 177800 w 3232150"/>
                  <a:gd name="connsiteY1" fmla="*/ 570948 h 586823"/>
                  <a:gd name="connsiteX2" fmla="*/ 393700 w 3232150"/>
                  <a:gd name="connsiteY2" fmla="*/ 558248 h 586823"/>
                  <a:gd name="connsiteX3" fmla="*/ 638175 w 3232150"/>
                  <a:gd name="connsiteY3" fmla="*/ 542373 h 586823"/>
                  <a:gd name="connsiteX4" fmla="*/ 765175 w 3232150"/>
                  <a:gd name="connsiteY4" fmla="*/ 532848 h 586823"/>
                  <a:gd name="connsiteX5" fmla="*/ 835025 w 3232150"/>
                  <a:gd name="connsiteY5" fmla="*/ 516973 h 586823"/>
                  <a:gd name="connsiteX6" fmla="*/ 895350 w 3232150"/>
                  <a:gd name="connsiteY6" fmla="*/ 482048 h 586823"/>
                  <a:gd name="connsiteX7" fmla="*/ 952500 w 3232150"/>
                  <a:gd name="connsiteY7" fmla="*/ 409023 h 586823"/>
                  <a:gd name="connsiteX8" fmla="*/ 1012825 w 3232150"/>
                  <a:gd name="connsiteY8" fmla="*/ 332823 h 586823"/>
                  <a:gd name="connsiteX9" fmla="*/ 1082675 w 3232150"/>
                  <a:gd name="connsiteY9" fmla="*/ 269323 h 586823"/>
                  <a:gd name="connsiteX10" fmla="*/ 1152525 w 3232150"/>
                  <a:gd name="connsiteY10" fmla="*/ 221698 h 586823"/>
                  <a:gd name="connsiteX11" fmla="*/ 1231900 w 3232150"/>
                  <a:gd name="connsiteY11" fmla="*/ 208998 h 586823"/>
                  <a:gd name="connsiteX12" fmla="*/ 1336675 w 3232150"/>
                  <a:gd name="connsiteY12" fmla="*/ 215348 h 586823"/>
                  <a:gd name="connsiteX13" fmla="*/ 1416050 w 3232150"/>
                  <a:gd name="connsiteY13" fmla="*/ 234398 h 586823"/>
                  <a:gd name="connsiteX14" fmla="*/ 1558925 w 3232150"/>
                  <a:gd name="connsiteY14" fmla="*/ 253448 h 586823"/>
                  <a:gd name="connsiteX15" fmla="*/ 1695450 w 3232150"/>
                  <a:gd name="connsiteY15" fmla="*/ 262973 h 586823"/>
                  <a:gd name="connsiteX16" fmla="*/ 1797050 w 3232150"/>
                  <a:gd name="connsiteY16" fmla="*/ 253448 h 586823"/>
                  <a:gd name="connsiteX17" fmla="*/ 1917700 w 3232150"/>
                  <a:gd name="connsiteY17" fmla="*/ 215348 h 586823"/>
                  <a:gd name="connsiteX18" fmla="*/ 2000250 w 3232150"/>
                  <a:gd name="connsiteY18" fmla="*/ 170898 h 586823"/>
                  <a:gd name="connsiteX19" fmla="*/ 2155825 w 3232150"/>
                  <a:gd name="connsiteY19" fmla="*/ 97873 h 586823"/>
                  <a:gd name="connsiteX20" fmla="*/ 2292350 w 3232150"/>
                  <a:gd name="connsiteY20" fmla="*/ 37548 h 586823"/>
                  <a:gd name="connsiteX21" fmla="*/ 2374900 w 3232150"/>
                  <a:gd name="connsiteY21" fmla="*/ 5798 h 586823"/>
                  <a:gd name="connsiteX22" fmla="*/ 2441575 w 3232150"/>
                  <a:gd name="connsiteY22" fmla="*/ 2623 h 586823"/>
                  <a:gd name="connsiteX23" fmla="*/ 2540000 w 3232150"/>
                  <a:gd name="connsiteY23" fmla="*/ 34373 h 586823"/>
                  <a:gd name="connsiteX24" fmla="*/ 2654300 w 3232150"/>
                  <a:gd name="connsiteY24" fmla="*/ 97873 h 586823"/>
                  <a:gd name="connsiteX25" fmla="*/ 2686050 w 3232150"/>
                  <a:gd name="connsiteY25" fmla="*/ 123273 h 586823"/>
                  <a:gd name="connsiteX26" fmla="*/ 2768600 w 3232150"/>
                  <a:gd name="connsiteY26" fmla="*/ 170898 h 586823"/>
                  <a:gd name="connsiteX27" fmla="*/ 2892425 w 3232150"/>
                  <a:gd name="connsiteY27" fmla="*/ 205823 h 586823"/>
                  <a:gd name="connsiteX28" fmla="*/ 3022600 w 3232150"/>
                  <a:gd name="connsiteY28" fmla="*/ 212173 h 586823"/>
                  <a:gd name="connsiteX29" fmla="*/ 3124200 w 3232150"/>
                  <a:gd name="connsiteY29" fmla="*/ 177248 h 586823"/>
                  <a:gd name="connsiteX30" fmla="*/ 3232150 w 3232150"/>
                  <a:gd name="connsiteY30" fmla="*/ 110573 h 586823"/>
                  <a:gd name="connsiteX0" fmla="*/ 0 w 3232150"/>
                  <a:gd name="connsiteY0" fmla="*/ 586823 h 586823"/>
                  <a:gd name="connsiteX1" fmla="*/ 177800 w 3232150"/>
                  <a:gd name="connsiteY1" fmla="*/ 570948 h 586823"/>
                  <a:gd name="connsiteX2" fmla="*/ 393700 w 3232150"/>
                  <a:gd name="connsiteY2" fmla="*/ 558248 h 586823"/>
                  <a:gd name="connsiteX3" fmla="*/ 638175 w 3232150"/>
                  <a:gd name="connsiteY3" fmla="*/ 542373 h 586823"/>
                  <a:gd name="connsiteX4" fmla="*/ 765175 w 3232150"/>
                  <a:gd name="connsiteY4" fmla="*/ 532848 h 586823"/>
                  <a:gd name="connsiteX5" fmla="*/ 835025 w 3232150"/>
                  <a:gd name="connsiteY5" fmla="*/ 516973 h 586823"/>
                  <a:gd name="connsiteX6" fmla="*/ 895350 w 3232150"/>
                  <a:gd name="connsiteY6" fmla="*/ 482048 h 586823"/>
                  <a:gd name="connsiteX7" fmla="*/ 952500 w 3232150"/>
                  <a:gd name="connsiteY7" fmla="*/ 409023 h 586823"/>
                  <a:gd name="connsiteX8" fmla="*/ 1012825 w 3232150"/>
                  <a:gd name="connsiteY8" fmla="*/ 332823 h 586823"/>
                  <a:gd name="connsiteX9" fmla="*/ 1082675 w 3232150"/>
                  <a:gd name="connsiteY9" fmla="*/ 269323 h 586823"/>
                  <a:gd name="connsiteX10" fmla="*/ 1152525 w 3232150"/>
                  <a:gd name="connsiteY10" fmla="*/ 221698 h 586823"/>
                  <a:gd name="connsiteX11" fmla="*/ 1231900 w 3232150"/>
                  <a:gd name="connsiteY11" fmla="*/ 208998 h 586823"/>
                  <a:gd name="connsiteX12" fmla="*/ 1336675 w 3232150"/>
                  <a:gd name="connsiteY12" fmla="*/ 215348 h 586823"/>
                  <a:gd name="connsiteX13" fmla="*/ 1416050 w 3232150"/>
                  <a:gd name="connsiteY13" fmla="*/ 234398 h 586823"/>
                  <a:gd name="connsiteX14" fmla="*/ 1558925 w 3232150"/>
                  <a:gd name="connsiteY14" fmla="*/ 253448 h 586823"/>
                  <a:gd name="connsiteX15" fmla="*/ 1695450 w 3232150"/>
                  <a:gd name="connsiteY15" fmla="*/ 262973 h 586823"/>
                  <a:gd name="connsiteX16" fmla="*/ 1797050 w 3232150"/>
                  <a:gd name="connsiteY16" fmla="*/ 253448 h 586823"/>
                  <a:gd name="connsiteX17" fmla="*/ 1917700 w 3232150"/>
                  <a:gd name="connsiteY17" fmla="*/ 215348 h 586823"/>
                  <a:gd name="connsiteX18" fmla="*/ 2038350 w 3232150"/>
                  <a:gd name="connsiteY18" fmla="*/ 155023 h 586823"/>
                  <a:gd name="connsiteX19" fmla="*/ 2155825 w 3232150"/>
                  <a:gd name="connsiteY19" fmla="*/ 97873 h 586823"/>
                  <a:gd name="connsiteX20" fmla="*/ 2292350 w 3232150"/>
                  <a:gd name="connsiteY20" fmla="*/ 37548 h 586823"/>
                  <a:gd name="connsiteX21" fmla="*/ 2374900 w 3232150"/>
                  <a:gd name="connsiteY21" fmla="*/ 5798 h 586823"/>
                  <a:gd name="connsiteX22" fmla="*/ 2441575 w 3232150"/>
                  <a:gd name="connsiteY22" fmla="*/ 2623 h 586823"/>
                  <a:gd name="connsiteX23" fmla="*/ 2540000 w 3232150"/>
                  <a:gd name="connsiteY23" fmla="*/ 34373 h 586823"/>
                  <a:gd name="connsiteX24" fmla="*/ 2654300 w 3232150"/>
                  <a:gd name="connsiteY24" fmla="*/ 97873 h 586823"/>
                  <a:gd name="connsiteX25" fmla="*/ 2686050 w 3232150"/>
                  <a:gd name="connsiteY25" fmla="*/ 123273 h 586823"/>
                  <a:gd name="connsiteX26" fmla="*/ 2768600 w 3232150"/>
                  <a:gd name="connsiteY26" fmla="*/ 170898 h 586823"/>
                  <a:gd name="connsiteX27" fmla="*/ 2892425 w 3232150"/>
                  <a:gd name="connsiteY27" fmla="*/ 205823 h 586823"/>
                  <a:gd name="connsiteX28" fmla="*/ 3022600 w 3232150"/>
                  <a:gd name="connsiteY28" fmla="*/ 212173 h 586823"/>
                  <a:gd name="connsiteX29" fmla="*/ 3124200 w 3232150"/>
                  <a:gd name="connsiteY29" fmla="*/ 177248 h 586823"/>
                  <a:gd name="connsiteX30" fmla="*/ 3232150 w 3232150"/>
                  <a:gd name="connsiteY30" fmla="*/ 1105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05823 h 586823"/>
                  <a:gd name="connsiteX28" fmla="*/ 3022600 w 3279775"/>
                  <a:gd name="connsiteY28" fmla="*/ 212173 h 586823"/>
                  <a:gd name="connsiteX29" fmla="*/ 3124200 w 3279775"/>
                  <a:gd name="connsiteY29" fmla="*/ 177248 h 586823"/>
                  <a:gd name="connsiteX30" fmla="*/ 3279775 w 3279775"/>
                  <a:gd name="connsiteY30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05823 h 586823"/>
                  <a:gd name="connsiteX28" fmla="*/ 3022600 w 3279775"/>
                  <a:gd name="connsiteY28" fmla="*/ 212173 h 586823"/>
                  <a:gd name="connsiteX29" fmla="*/ 3127375 w 3279775"/>
                  <a:gd name="connsiteY29" fmla="*/ 266148 h 586823"/>
                  <a:gd name="connsiteX30" fmla="*/ 3279775 w 3279775"/>
                  <a:gd name="connsiteY30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05823 h 586823"/>
                  <a:gd name="connsiteX28" fmla="*/ 2994025 w 3279775"/>
                  <a:gd name="connsiteY28" fmla="*/ 241964 h 586823"/>
                  <a:gd name="connsiteX29" fmla="*/ 3022600 w 3279775"/>
                  <a:gd name="connsiteY29" fmla="*/ 212173 h 586823"/>
                  <a:gd name="connsiteX30" fmla="*/ 3127375 w 3279775"/>
                  <a:gd name="connsiteY30" fmla="*/ 26614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94025 w 3279775"/>
                  <a:gd name="connsiteY28" fmla="*/ 241964 h 586823"/>
                  <a:gd name="connsiteX29" fmla="*/ 3022600 w 3279775"/>
                  <a:gd name="connsiteY29" fmla="*/ 212173 h 586823"/>
                  <a:gd name="connsiteX30" fmla="*/ 3127375 w 3279775"/>
                  <a:gd name="connsiteY30" fmla="*/ 26614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84500 w 3279775"/>
                  <a:gd name="connsiteY28" fmla="*/ 245139 h 586823"/>
                  <a:gd name="connsiteX29" fmla="*/ 3022600 w 3279775"/>
                  <a:gd name="connsiteY29" fmla="*/ 212173 h 586823"/>
                  <a:gd name="connsiteX30" fmla="*/ 3127375 w 3279775"/>
                  <a:gd name="connsiteY30" fmla="*/ 26614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84500 w 3279775"/>
                  <a:gd name="connsiteY28" fmla="*/ 245139 h 586823"/>
                  <a:gd name="connsiteX29" fmla="*/ 3060700 w 3279775"/>
                  <a:gd name="connsiteY29" fmla="*/ 266148 h 586823"/>
                  <a:gd name="connsiteX30" fmla="*/ 3127375 w 3279775"/>
                  <a:gd name="connsiteY30" fmla="*/ 26614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84500 w 3279775"/>
                  <a:gd name="connsiteY28" fmla="*/ 245139 h 586823"/>
                  <a:gd name="connsiteX29" fmla="*/ 3060700 w 3279775"/>
                  <a:gd name="connsiteY29" fmla="*/ 266148 h 586823"/>
                  <a:gd name="connsiteX30" fmla="*/ 3146425 w 3279775"/>
                  <a:gd name="connsiteY30" fmla="*/ 27884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84500 w 3279775"/>
                  <a:gd name="connsiteY28" fmla="*/ 245139 h 586823"/>
                  <a:gd name="connsiteX29" fmla="*/ 3060700 w 3279775"/>
                  <a:gd name="connsiteY29" fmla="*/ 266148 h 586823"/>
                  <a:gd name="connsiteX30" fmla="*/ 3152775 w 3279775"/>
                  <a:gd name="connsiteY30" fmla="*/ 28519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84500 w 3279775"/>
                  <a:gd name="connsiteY28" fmla="*/ 245139 h 586823"/>
                  <a:gd name="connsiteX29" fmla="*/ 3060700 w 3279775"/>
                  <a:gd name="connsiteY29" fmla="*/ 266148 h 586823"/>
                  <a:gd name="connsiteX30" fmla="*/ 3152775 w 3279775"/>
                  <a:gd name="connsiteY30" fmla="*/ 285198 h 586823"/>
                  <a:gd name="connsiteX31" fmla="*/ 3279775 w 3279775"/>
                  <a:gd name="connsiteY31" fmla="*/ 313773 h 58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79775" h="586823">
                    <a:moveTo>
                      <a:pt x="0" y="586823"/>
                    </a:moveTo>
                    <a:lnTo>
                      <a:pt x="177800" y="570948"/>
                    </a:lnTo>
                    <a:cubicBezTo>
                      <a:pt x="243417" y="566185"/>
                      <a:pt x="393700" y="558248"/>
                      <a:pt x="393700" y="558248"/>
                    </a:cubicBezTo>
                    <a:lnTo>
                      <a:pt x="638175" y="542373"/>
                    </a:lnTo>
                    <a:cubicBezTo>
                      <a:pt x="700088" y="538140"/>
                      <a:pt x="732367" y="537081"/>
                      <a:pt x="765175" y="532848"/>
                    </a:cubicBezTo>
                    <a:cubicBezTo>
                      <a:pt x="797983" y="528615"/>
                      <a:pt x="813329" y="525440"/>
                      <a:pt x="835025" y="516973"/>
                    </a:cubicBezTo>
                    <a:cubicBezTo>
                      <a:pt x="856721" y="508506"/>
                      <a:pt x="875771" y="500040"/>
                      <a:pt x="895350" y="482048"/>
                    </a:cubicBezTo>
                    <a:cubicBezTo>
                      <a:pt x="914929" y="464056"/>
                      <a:pt x="952500" y="409023"/>
                      <a:pt x="952500" y="409023"/>
                    </a:cubicBezTo>
                    <a:cubicBezTo>
                      <a:pt x="972079" y="384152"/>
                      <a:pt x="991129" y="356106"/>
                      <a:pt x="1012825" y="332823"/>
                    </a:cubicBezTo>
                    <a:cubicBezTo>
                      <a:pt x="1034521" y="309540"/>
                      <a:pt x="1059392" y="287844"/>
                      <a:pt x="1082675" y="269323"/>
                    </a:cubicBezTo>
                    <a:cubicBezTo>
                      <a:pt x="1105958" y="250802"/>
                      <a:pt x="1127654" y="231752"/>
                      <a:pt x="1152525" y="221698"/>
                    </a:cubicBezTo>
                    <a:cubicBezTo>
                      <a:pt x="1177396" y="211644"/>
                      <a:pt x="1201208" y="210056"/>
                      <a:pt x="1231900" y="208998"/>
                    </a:cubicBezTo>
                    <a:cubicBezTo>
                      <a:pt x="1262592" y="207940"/>
                      <a:pt x="1305983" y="211115"/>
                      <a:pt x="1336675" y="215348"/>
                    </a:cubicBezTo>
                    <a:cubicBezTo>
                      <a:pt x="1367367" y="219581"/>
                      <a:pt x="1379008" y="228048"/>
                      <a:pt x="1416050" y="234398"/>
                    </a:cubicBezTo>
                    <a:cubicBezTo>
                      <a:pt x="1453092" y="240748"/>
                      <a:pt x="1512358" y="248686"/>
                      <a:pt x="1558925" y="253448"/>
                    </a:cubicBezTo>
                    <a:cubicBezTo>
                      <a:pt x="1605492" y="258210"/>
                      <a:pt x="1655763" y="262973"/>
                      <a:pt x="1695450" y="262973"/>
                    </a:cubicBezTo>
                    <a:cubicBezTo>
                      <a:pt x="1735137" y="262973"/>
                      <a:pt x="1760008" y="261385"/>
                      <a:pt x="1797050" y="253448"/>
                    </a:cubicBezTo>
                    <a:cubicBezTo>
                      <a:pt x="1834092" y="245510"/>
                      <a:pt x="1877483" y="231752"/>
                      <a:pt x="1917700" y="215348"/>
                    </a:cubicBezTo>
                    <a:cubicBezTo>
                      <a:pt x="1957917" y="198944"/>
                      <a:pt x="1998663" y="174602"/>
                      <a:pt x="2038350" y="155023"/>
                    </a:cubicBezTo>
                    <a:cubicBezTo>
                      <a:pt x="2078037" y="135444"/>
                      <a:pt x="2113492" y="117452"/>
                      <a:pt x="2155825" y="97873"/>
                    </a:cubicBezTo>
                    <a:cubicBezTo>
                      <a:pt x="2198158" y="78294"/>
                      <a:pt x="2255838" y="52894"/>
                      <a:pt x="2292350" y="37548"/>
                    </a:cubicBezTo>
                    <a:cubicBezTo>
                      <a:pt x="2328862" y="22202"/>
                      <a:pt x="2350029" y="11619"/>
                      <a:pt x="2374900" y="5798"/>
                    </a:cubicBezTo>
                    <a:cubicBezTo>
                      <a:pt x="2399771" y="-23"/>
                      <a:pt x="2414058" y="-2139"/>
                      <a:pt x="2441575" y="2623"/>
                    </a:cubicBezTo>
                    <a:cubicBezTo>
                      <a:pt x="2469092" y="7385"/>
                      <a:pt x="2504546" y="18498"/>
                      <a:pt x="2540000" y="34373"/>
                    </a:cubicBezTo>
                    <a:cubicBezTo>
                      <a:pt x="2575454" y="50248"/>
                      <a:pt x="2629958" y="83056"/>
                      <a:pt x="2654300" y="97873"/>
                    </a:cubicBezTo>
                    <a:cubicBezTo>
                      <a:pt x="2678642" y="112690"/>
                      <a:pt x="2667000" y="111102"/>
                      <a:pt x="2686050" y="123273"/>
                    </a:cubicBezTo>
                    <a:cubicBezTo>
                      <a:pt x="2705100" y="135444"/>
                      <a:pt x="2734204" y="155552"/>
                      <a:pt x="2768600" y="170898"/>
                    </a:cubicBezTo>
                    <a:cubicBezTo>
                      <a:pt x="2802996" y="186244"/>
                      <a:pt x="2856442" y="202975"/>
                      <a:pt x="2892425" y="215348"/>
                    </a:cubicBezTo>
                    <a:cubicBezTo>
                      <a:pt x="2928408" y="227722"/>
                      <a:pt x="2962804" y="244081"/>
                      <a:pt x="2984500" y="245139"/>
                    </a:cubicBezTo>
                    <a:cubicBezTo>
                      <a:pt x="3006196" y="246197"/>
                      <a:pt x="3032654" y="259472"/>
                      <a:pt x="3060700" y="266148"/>
                    </a:cubicBezTo>
                    <a:cubicBezTo>
                      <a:pt x="3088746" y="272825"/>
                      <a:pt x="3081338" y="267736"/>
                      <a:pt x="3152775" y="285198"/>
                    </a:cubicBezTo>
                    <a:cubicBezTo>
                      <a:pt x="3224212" y="302660"/>
                      <a:pt x="3243262" y="338644"/>
                      <a:pt x="3279775" y="31377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45" name="144 Forma libre"/>
            <p:cNvSpPr/>
            <p:nvPr/>
          </p:nvSpPr>
          <p:spPr>
            <a:xfrm>
              <a:off x="9525" y="2827795"/>
              <a:ext cx="1244600" cy="656006"/>
            </a:xfrm>
            <a:custGeom>
              <a:avLst/>
              <a:gdLst>
                <a:gd name="connsiteX0" fmla="*/ 1231900 w 1231900"/>
                <a:gd name="connsiteY0" fmla="*/ 588257 h 655901"/>
                <a:gd name="connsiteX1" fmla="*/ 1171575 w 1231900"/>
                <a:gd name="connsiteY1" fmla="*/ 642232 h 655901"/>
                <a:gd name="connsiteX2" fmla="*/ 1092200 w 1231900"/>
                <a:gd name="connsiteY2" fmla="*/ 651757 h 655901"/>
                <a:gd name="connsiteX3" fmla="*/ 946150 w 1231900"/>
                <a:gd name="connsiteY3" fmla="*/ 585082 h 655901"/>
                <a:gd name="connsiteX4" fmla="*/ 831850 w 1231900"/>
                <a:gd name="connsiteY4" fmla="*/ 493007 h 655901"/>
                <a:gd name="connsiteX5" fmla="*/ 742950 w 1231900"/>
                <a:gd name="connsiteY5" fmla="*/ 413632 h 655901"/>
                <a:gd name="connsiteX6" fmla="*/ 669925 w 1231900"/>
                <a:gd name="connsiteY6" fmla="*/ 254882 h 655901"/>
                <a:gd name="connsiteX7" fmla="*/ 606425 w 1231900"/>
                <a:gd name="connsiteY7" fmla="*/ 124707 h 655901"/>
                <a:gd name="connsiteX8" fmla="*/ 504825 w 1231900"/>
                <a:gd name="connsiteY8" fmla="*/ 67557 h 655901"/>
                <a:gd name="connsiteX9" fmla="*/ 327025 w 1231900"/>
                <a:gd name="connsiteY9" fmla="*/ 16757 h 655901"/>
                <a:gd name="connsiteX10" fmla="*/ 222250 w 1231900"/>
                <a:gd name="connsiteY10" fmla="*/ 882 h 655901"/>
                <a:gd name="connsiteX11" fmla="*/ 165100 w 1231900"/>
                <a:gd name="connsiteY11" fmla="*/ 38982 h 655901"/>
                <a:gd name="connsiteX12" fmla="*/ 152400 w 1231900"/>
                <a:gd name="connsiteY12" fmla="*/ 118357 h 655901"/>
                <a:gd name="connsiteX13" fmla="*/ 184150 w 1231900"/>
                <a:gd name="connsiteY13" fmla="*/ 181857 h 655901"/>
                <a:gd name="connsiteX14" fmla="*/ 212725 w 1231900"/>
                <a:gd name="connsiteY14" fmla="*/ 248532 h 655901"/>
                <a:gd name="connsiteX15" fmla="*/ 215900 w 1231900"/>
                <a:gd name="connsiteY15" fmla="*/ 331082 h 655901"/>
                <a:gd name="connsiteX16" fmla="*/ 92075 w 1231900"/>
                <a:gd name="connsiteY16" fmla="*/ 493007 h 655901"/>
                <a:gd name="connsiteX17" fmla="*/ 0 w 1231900"/>
                <a:gd name="connsiteY17" fmla="*/ 635882 h 655901"/>
                <a:gd name="connsiteX0" fmla="*/ 1244600 w 1244600"/>
                <a:gd name="connsiteY0" fmla="*/ 585082 h 656006"/>
                <a:gd name="connsiteX1" fmla="*/ 1171575 w 1244600"/>
                <a:gd name="connsiteY1" fmla="*/ 642232 h 656006"/>
                <a:gd name="connsiteX2" fmla="*/ 1092200 w 1244600"/>
                <a:gd name="connsiteY2" fmla="*/ 651757 h 656006"/>
                <a:gd name="connsiteX3" fmla="*/ 946150 w 1244600"/>
                <a:gd name="connsiteY3" fmla="*/ 585082 h 656006"/>
                <a:gd name="connsiteX4" fmla="*/ 831850 w 1244600"/>
                <a:gd name="connsiteY4" fmla="*/ 493007 h 656006"/>
                <a:gd name="connsiteX5" fmla="*/ 742950 w 1244600"/>
                <a:gd name="connsiteY5" fmla="*/ 413632 h 656006"/>
                <a:gd name="connsiteX6" fmla="*/ 669925 w 1244600"/>
                <a:gd name="connsiteY6" fmla="*/ 254882 h 656006"/>
                <a:gd name="connsiteX7" fmla="*/ 606425 w 1244600"/>
                <a:gd name="connsiteY7" fmla="*/ 124707 h 656006"/>
                <a:gd name="connsiteX8" fmla="*/ 504825 w 1244600"/>
                <a:gd name="connsiteY8" fmla="*/ 67557 h 656006"/>
                <a:gd name="connsiteX9" fmla="*/ 327025 w 1244600"/>
                <a:gd name="connsiteY9" fmla="*/ 16757 h 656006"/>
                <a:gd name="connsiteX10" fmla="*/ 222250 w 1244600"/>
                <a:gd name="connsiteY10" fmla="*/ 882 h 656006"/>
                <a:gd name="connsiteX11" fmla="*/ 165100 w 1244600"/>
                <a:gd name="connsiteY11" fmla="*/ 38982 h 656006"/>
                <a:gd name="connsiteX12" fmla="*/ 152400 w 1244600"/>
                <a:gd name="connsiteY12" fmla="*/ 118357 h 656006"/>
                <a:gd name="connsiteX13" fmla="*/ 184150 w 1244600"/>
                <a:gd name="connsiteY13" fmla="*/ 181857 h 656006"/>
                <a:gd name="connsiteX14" fmla="*/ 212725 w 1244600"/>
                <a:gd name="connsiteY14" fmla="*/ 248532 h 656006"/>
                <a:gd name="connsiteX15" fmla="*/ 215900 w 1244600"/>
                <a:gd name="connsiteY15" fmla="*/ 331082 h 656006"/>
                <a:gd name="connsiteX16" fmla="*/ 92075 w 1244600"/>
                <a:gd name="connsiteY16" fmla="*/ 493007 h 656006"/>
                <a:gd name="connsiteX17" fmla="*/ 0 w 1244600"/>
                <a:gd name="connsiteY17" fmla="*/ 635882 h 6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4600" h="656006">
                  <a:moveTo>
                    <a:pt x="1244600" y="585082"/>
                  </a:moveTo>
                  <a:cubicBezTo>
                    <a:pt x="1226079" y="606778"/>
                    <a:pt x="1196975" y="631120"/>
                    <a:pt x="1171575" y="642232"/>
                  </a:cubicBezTo>
                  <a:cubicBezTo>
                    <a:pt x="1146175" y="653344"/>
                    <a:pt x="1129771" y="661282"/>
                    <a:pt x="1092200" y="651757"/>
                  </a:cubicBezTo>
                  <a:cubicBezTo>
                    <a:pt x="1054629" y="642232"/>
                    <a:pt x="989542" y="611540"/>
                    <a:pt x="946150" y="585082"/>
                  </a:cubicBezTo>
                  <a:cubicBezTo>
                    <a:pt x="902758" y="558624"/>
                    <a:pt x="865717" y="521582"/>
                    <a:pt x="831850" y="493007"/>
                  </a:cubicBezTo>
                  <a:cubicBezTo>
                    <a:pt x="797983" y="464432"/>
                    <a:pt x="769937" y="453319"/>
                    <a:pt x="742950" y="413632"/>
                  </a:cubicBezTo>
                  <a:cubicBezTo>
                    <a:pt x="715962" y="373944"/>
                    <a:pt x="692679" y="303036"/>
                    <a:pt x="669925" y="254882"/>
                  </a:cubicBezTo>
                  <a:cubicBezTo>
                    <a:pt x="647171" y="206728"/>
                    <a:pt x="633942" y="155928"/>
                    <a:pt x="606425" y="124707"/>
                  </a:cubicBezTo>
                  <a:cubicBezTo>
                    <a:pt x="578908" y="93486"/>
                    <a:pt x="551392" y="85549"/>
                    <a:pt x="504825" y="67557"/>
                  </a:cubicBezTo>
                  <a:cubicBezTo>
                    <a:pt x="458258" y="49565"/>
                    <a:pt x="374121" y="27869"/>
                    <a:pt x="327025" y="16757"/>
                  </a:cubicBezTo>
                  <a:cubicBezTo>
                    <a:pt x="279929" y="5645"/>
                    <a:pt x="249237" y="-2822"/>
                    <a:pt x="222250" y="882"/>
                  </a:cubicBezTo>
                  <a:cubicBezTo>
                    <a:pt x="195263" y="4586"/>
                    <a:pt x="176742" y="19403"/>
                    <a:pt x="165100" y="38982"/>
                  </a:cubicBezTo>
                  <a:cubicBezTo>
                    <a:pt x="153458" y="58561"/>
                    <a:pt x="149225" y="94544"/>
                    <a:pt x="152400" y="118357"/>
                  </a:cubicBezTo>
                  <a:cubicBezTo>
                    <a:pt x="155575" y="142169"/>
                    <a:pt x="174096" y="160161"/>
                    <a:pt x="184150" y="181857"/>
                  </a:cubicBezTo>
                  <a:cubicBezTo>
                    <a:pt x="194204" y="203553"/>
                    <a:pt x="207433" y="223661"/>
                    <a:pt x="212725" y="248532"/>
                  </a:cubicBezTo>
                  <a:cubicBezTo>
                    <a:pt x="218017" y="273403"/>
                    <a:pt x="236008" y="290336"/>
                    <a:pt x="215900" y="331082"/>
                  </a:cubicBezTo>
                  <a:cubicBezTo>
                    <a:pt x="195792" y="371828"/>
                    <a:pt x="128058" y="442207"/>
                    <a:pt x="92075" y="493007"/>
                  </a:cubicBezTo>
                  <a:cubicBezTo>
                    <a:pt x="56092" y="543807"/>
                    <a:pt x="28046" y="589844"/>
                    <a:pt x="0" y="63588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46" name="145 Grupo"/>
          <p:cNvGrpSpPr/>
          <p:nvPr/>
        </p:nvGrpSpPr>
        <p:grpSpPr>
          <a:xfrm>
            <a:off x="9525" y="632426"/>
            <a:ext cx="9172575" cy="2880761"/>
            <a:chOff x="9525" y="624811"/>
            <a:chExt cx="9172575" cy="2880761"/>
          </a:xfrm>
        </p:grpSpPr>
        <p:grpSp>
          <p:nvGrpSpPr>
            <p:cNvPr id="147" name="146 Grupo"/>
            <p:cNvGrpSpPr/>
            <p:nvPr/>
          </p:nvGrpSpPr>
          <p:grpSpPr>
            <a:xfrm>
              <a:off x="1253333" y="624811"/>
              <a:ext cx="7928767" cy="2880761"/>
              <a:chOff x="1253333" y="513295"/>
              <a:chExt cx="7928767" cy="2880761"/>
            </a:xfrm>
          </p:grpSpPr>
          <p:sp>
            <p:nvSpPr>
              <p:cNvPr id="151" name="150 Forma libre"/>
              <p:cNvSpPr/>
              <p:nvPr/>
            </p:nvSpPr>
            <p:spPr>
              <a:xfrm>
                <a:off x="1253333" y="1460481"/>
                <a:ext cx="3774282" cy="1933575"/>
              </a:xfrm>
              <a:custGeom>
                <a:avLst/>
                <a:gdLst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62150 w 3795713"/>
                  <a:gd name="connsiteY12" fmla="*/ 942975 h 1933575"/>
                  <a:gd name="connsiteX13" fmla="*/ 1866900 w 3795713"/>
                  <a:gd name="connsiteY13" fmla="*/ 985837 h 1933575"/>
                  <a:gd name="connsiteX14" fmla="*/ 1857375 w 3795713"/>
                  <a:gd name="connsiteY14" fmla="*/ 1090612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57375 w 3795713"/>
                  <a:gd name="connsiteY14" fmla="*/ 1090612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47850 w 3795713"/>
                  <a:gd name="connsiteY14" fmla="*/ 1133475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1075 w 3795713"/>
                  <a:gd name="connsiteY8" fmla="*/ 99060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47850 w 3795713"/>
                  <a:gd name="connsiteY14" fmla="*/ 1133475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802063 w 3802063"/>
                  <a:gd name="connsiteY0" fmla="*/ 0 h 1936750"/>
                  <a:gd name="connsiteX1" fmla="*/ 3581400 w 3802063"/>
                  <a:gd name="connsiteY1" fmla="*/ 131762 h 1936750"/>
                  <a:gd name="connsiteX2" fmla="*/ 3338513 w 3802063"/>
                  <a:gd name="connsiteY2" fmla="*/ 188912 h 1936750"/>
                  <a:gd name="connsiteX3" fmla="*/ 2962275 w 3802063"/>
                  <a:gd name="connsiteY3" fmla="*/ 298450 h 1936750"/>
                  <a:gd name="connsiteX4" fmla="*/ 2738438 w 3802063"/>
                  <a:gd name="connsiteY4" fmla="*/ 398462 h 1936750"/>
                  <a:gd name="connsiteX5" fmla="*/ 2600325 w 3802063"/>
                  <a:gd name="connsiteY5" fmla="*/ 488950 h 1936750"/>
                  <a:gd name="connsiteX6" fmla="*/ 2471738 w 3802063"/>
                  <a:gd name="connsiteY6" fmla="*/ 674687 h 1936750"/>
                  <a:gd name="connsiteX7" fmla="*/ 2357438 w 3802063"/>
                  <a:gd name="connsiteY7" fmla="*/ 903287 h 1936750"/>
                  <a:gd name="connsiteX8" fmla="*/ 2251075 w 3802063"/>
                  <a:gd name="connsiteY8" fmla="*/ 993775 h 1936750"/>
                  <a:gd name="connsiteX9" fmla="*/ 2138363 w 3802063"/>
                  <a:gd name="connsiteY9" fmla="*/ 1050925 h 1936750"/>
                  <a:gd name="connsiteX10" fmla="*/ 2090738 w 3802063"/>
                  <a:gd name="connsiteY10" fmla="*/ 1050925 h 1936750"/>
                  <a:gd name="connsiteX11" fmla="*/ 2024063 w 3802063"/>
                  <a:gd name="connsiteY11" fmla="*/ 993775 h 1936750"/>
                  <a:gd name="connsiteX12" fmla="*/ 1947862 w 3802063"/>
                  <a:gd name="connsiteY12" fmla="*/ 936625 h 1936750"/>
                  <a:gd name="connsiteX13" fmla="*/ 1866900 w 3802063"/>
                  <a:gd name="connsiteY13" fmla="*/ 989012 h 1936750"/>
                  <a:gd name="connsiteX14" fmla="*/ 1847850 w 3802063"/>
                  <a:gd name="connsiteY14" fmla="*/ 1136650 h 1936750"/>
                  <a:gd name="connsiteX15" fmla="*/ 1776413 w 3802063"/>
                  <a:gd name="connsiteY15" fmla="*/ 1241425 h 1936750"/>
                  <a:gd name="connsiteX16" fmla="*/ 1647825 w 3802063"/>
                  <a:gd name="connsiteY16" fmla="*/ 1365250 h 1936750"/>
                  <a:gd name="connsiteX17" fmla="*/ 1609725 w 3802063"/>
                  <a:gd name="connsiteY17" fmla="*/ 1455737 h 1936750"/>
                  <a:gd name="connsiteX18" fmla="*/ 1643063 w 3802063"/>
                  <a:gd name="connsiteY18" fmla="*/ 1665287 h 1936750"/>
                  <a:gd name="connsiteX19" fmla="*/ 1562100 w 3802063"/>
                  <a:gd name="connsiteY19" fmla="*/ 1765300 h 1936750"/>
                  <a:gd name="connsiteX20" fmla="*/ 1300163 w 3802063"/>
                  <a:gd name="connsiteY20" fmla="*/ 1841500 h 1936750"/>
                  <a:gd name="connsiteX21" fmla="*/ 985838 w 3802063"/>
                  <a:gd name="connsiteY21" fmla="*/ 1917700 h 1936750"/>
                  <a:gd name="connsiteX22" fmla="*/ 747713 w 3802063"/>
                  <a:gd name="connsiteY22" fmla="*/ 1936750 h 1936750"/>
                  <a:gd name="connsiteX23" fmla="*/ 561975 w 3802063"/>
                  <a:gd name="connsiteY23" fmla="*/ 1898650 h 1936750"/>
                  <a:gd name="connsiteX24" fmla="*/ 385763 w 3802063"/>
                  <a:gd name="connsiteY24" fmla="*/ 1789112 h 1936750"/>
                  <a:gd name="connsiteX25" fmla="*/ 309563 w 3802063"/>
                  <a:gd name="connsiteY25" fmla="*/ 1703387 h 1936750"/>
                  <a:gd name="connsiteX26" fmla="*/ 247650 w 3802063"/>
                  <a:gd name="connsiteY26" fmla="*/ 1665287 h 1936750"/>
                  <a:gd name="connsiteX27" fmla="*/ 142875 w 3802063"/>
                  <a:gd name="connsiteY27" fmla="*/ 1712912 h 1936750"/>
                  <a:gd name="connsiteX28" fmla="*/ 76200 w 3802063"/>
                  <a:gd name="connsiteY28" fmla="*/ 1779587 h 1936750"/>
                  <a:gd name="connsiteX29" fmla="*/ 0 w 3802063"/>
                  <a:gd name="connsiteY29" fmla="*/ 1851025 h 1936750"/>
                  <a:gd name="connsiteX0" fmla="*/ 3789363 w 3789363"/>
                  <a:gd name="connsiteY0" fmla="*/ 0 h 1933575"/>
                  <a:gd name="connsiteX1" fmla="*/ 3581400 w 3789363"/>
                  <a:gd name="connsiteY1" fmla="*/ 128587 h 1933575"/>
                  <a:gd name="connsiteX2" fmla="*/ 3338513 w 3789363"/>
                  <a:gd name="connsiteY2" fmla="*/ 185737 h 1933575"/>
                  <a:gd name="connsiteX3" fmla="*/ 2962275 w 3789363"/>
                  <a:gd name="connsiteY3" fmla="*/ 295275 h 1933575"/>
                  <a:gd name="connsiteX4" fmla="*/ 2738438 w 3789363"/>
                  <a:gd name="connsiteY4" fmla="*/ 395287 h 1933575"/>
                  <a:gd name="connsiteX5" fmla="*/ 2600325 w 3789363"/>
                  <a:gd name="connsiteY5" fmla="*/ 485775 h 1933575"/>
                  <a:gd name="connsiteX6" fmla="*/ 2471738 w 3789363"/>
                  <a:gd name="connsiteY6" fmla="*/ 671512 h 1933575"/>
                  <a:gd name="connsiteX7" fmla="*/ 2357438 w 3789363"/>
                  <a:gd name="connsiteY7" fmla="*/ 900112 h 1933575"/>
                  <a:gd name="connsiteX8" fmla="*/ 2251075 w 3789363"/>
                  <a:gd name="connsiteY8" fmla="*/ 990600 h 1933575"/>
                  <a:gd name="connsiteX9" fmla="*/ 2138363 w 3789363"/>
                  <a:gd name="connsiteY9" fmla="*/ 1047750 h 1933575"/>
                  <a:gd name="connsiteX10" fmla="*/ 2090738 w 3789363"/>
                  <a:gd name="connsiteY10" fmla="*/ 1047750 h 1933575"/>
                  <a:gd name="connsiteX11" fmla="*/ 2024063 w 3789363"/>
                  <a:gd name="connsiteY11" fmla="*/ 990600 h 1933575"/>
                  <a:gd name="connsiteX12" fmla="*/ 1947862 w 3789363"/>
                  <a:gd name="connsiteY12" fmla="*/ 933450 h 1933575"/>
                  <a:gd name="connsiteX13" fmla="*/ 1866900 w 3789363"/>
                  <a:gd name="connsiteY13" fmla="*/ 985837 h 1933575"/>
                  <a:gd name="connsiteX14" fmla="*/ 1847850 w 3789363"/>
                  <a:gd name="connsiteY14" fmla="*/ 1133475 h 1933575"/>
                  <a:gd name="connsiteX15" fmla="*/ 1776413 w 3789363"/>
                  <a:gd name="connsiteY15" fmla="*/ 1238250 h 1933575"/>
                  <a:gd name="connsiteX16" fmla="*/ 1647825 w 3789363"/>
                  <a:gd name="connsiteY16" fmla="*/ 1362075 h 1933575"/>
                  <a:gd name="connsiteX17" fmla="*/ 1609725 w 3789363"/>
                  <a:gd name="connsiteY17" fmla="*/ 1452562 h 1933575"/>
                  <a:gd name="connsiteX18" fmla="*/ 1643063 w 3789363"/>
                  <a:gd name="connsiteY18" fmla="*/ 1662112 h 1933575"/>
                  <a:gd name="connsiteX19" fmla="*/ 1562100 w 3789363"/>
                  <a:gd name="connsiteY19" fmla="*/ 1762125 h 1933575"/>
                  <a:gd name="connsiteX20" fmla="*/ 1300163 w 3789363"/>
                  <a:gd name="connsiteY20" fmla="*/ 1838325 h 1933575"/>
                  <a:gd name="connsiteX21" fmla="*/ 985838 w 3789363"/>
                  <a:gd name="connsiteY21" fmla="*/ 1914525 h 1933575"/>
                  <a:gd name="connsiteX22" fmla="*/ 747713 w 3789363"/>
                  <a:gd name="connsiteY22" fmla="*/ 1933575 h 1933575"/>
                  <a:gd name="connsiteX23" fmla="*/ 561975 w 3789363"/>
                  <a:gd name="connsiteY23" fmla="*/ 1895475 h 1933575"/>
                  <a:gd name="connsiteX24" fmla="*/ 385763 w 3789363"/>
                  <a:gd name="connsiteY24" fmla="*/ 1785937 h 1933575"/>
                  <a:gd name="connsiteX25" fmla="*/ 309563 w 3789363"/>
                  <a:gd name="connsiteY25" fmla="*/ 1700212 h 1933575"/>
                  <a:gd name="connsiteX26" fmla="*/ 247650 w 3789363"/>
                  <a:gd name="connsiteY26" fmla="*/ 1662112 h 1933575"/>
                  <a:gd name="connsiteX27" fmla="*/ 142875 w 3789363"/>
                  <a:gd name="connsiteY27" fmla="*/ 1709737 h 1933575"/>
                  <a:gd name="connsiteX28" fmla="*/ 76200 w 3789363"/>
                  <a:gd name="connsiteY28" fmla="*/ 1776412 h 1933575"/>
                  <a:gd name="connsiteX29" fmla="*/ 0 w 3789363"/>
                  <a:gd name="connsiteY29" fmla="*/ 1847850 h 1933575"/>
                  <a:gd name="connsiteX0" fmla="*/ 3773488 w 3773488"/>
                  <a:gd name="connsiteY0" fmla="*/ 0 h 1933575"/>
                  <a:gd name="connsiteX1" fmla="*/ 3565525 w 3773488"/>
                  <a:gd name="connsiteY1" fmla="*/ 128587 h 1933575"/>
                  <a:gd name="connsiteX2" fmla="*/ 3322638 w 3773488"/>
                  <a:gd name="connsiteY2" fmla="*/ 185737 h 1933575"/>
                  <a:gd name="connsiteX3" fmla="*/ 2946400 w 3773488"/>
                  <a:gd name="connsiteY3" fmla="*/ 295275 h 1933575"/>
                  <a:gd name="connsiteX4" fmla="*/ 2722563 w 3773488"/>
                  <a:gd name="connsiteY4" fmla="*/ 395287 h 1933575"/>
                  <a:gd name="connsiteX5" fmla="*/ 2584450 w 3773488"/>
                  <a:gd name="connsiteY5" fmla="*/ 485775 h 1933575"/>
                  <a:gd name="connsiteX6" fmla="*/ 2455863 w 3773488"/>
                  <a:gd name="connsiteY6" fmla="*/ 671512 h 1933575"/>
                  <a:gd name="connsiteX7" fmla="*/ 2341563 w 3773488"/>
                  <a:gd name="connsiteY7" fmla="*/ 900112 h 1933575"/>
                  <a:gd name="connsiteX8" fmla="*/ 2235200 w 3773488"/>
                  <a:gd name="connsiteY8" fmla="*/ 990600 h 1933575"/>
                  <a:gd name="connsiteX9" fmla="*/ 2122488 w 3773488"/>
                  <a:gd name="connsiteY9" fmla="*/ 1047750 h 1933575"/>
                  <a:gd name="connsiteX10" fmla="*/ 2074863 w 3773488"/>
                  <a:gd name="connsiteY10" fmla="*/ 1047750 h 1933575"/>
                  <a:gd name="connsiteX11" fmla="*/ 2008188 w 3773488"/>
                  <a:gd name="connsiteY11" fmla="*/ 990600 h 1933575"/>
                  <a:gd name="connsiteX12" fmla="*/ 1931987 w 3773488"/>
                  <a:gd name="connsiteY12" fmla="*/ 933450 h 1933575"/>
                  <a:gd name="connsiteX13" fmla="*/ 1851025 w 3773488"/>
                  <a:gd name="connsiteY13" fmla="*/ 985837 h 1933575"/>
                  <a:gd name="connsiteX14" fmla="*/ 1831975 w 3773488"/>
                  <a:gd name="connsiteY14" fmla="*/ 1133475 h 1933575"/>
                  <a:gd name="connsiteX15" fmla="*/ 1760538 w 3773488"/>
                  <a:gd name="connsiteY15" fmla="*/ 1238250 h 1933575"/>
                  <a:gd name="connsiteX16" fmla="*/ 1631950 w 3773488"/>
                  <a:gd name="connsiteY16" fmla="*/ 1362075 h 1933575"/>
                  <a:gd name="connsiteX17" fmla="*/ 1593850 w 3773488"/>
                  <a:gd name="connsiteY17" fmla="*/ 1452562 h 1933575"/>
                  <a:gd name="connsiteX18" fmla="*/ 1627188 w 3773488"/>
                  <a:gd name="connsiteY18" fmla="*/ 1662112 h 1933575"/>
                  <a:gd name="connsiteX19" fmla="*/ 1546225 w 3773488"/>
                  <a:gd name="connsiteY19" fmla="*/ 1762125 h 1933575"/>
                  <a:gd name="connsiteX20" fmla="*/ 1284288 w 3773488"/>
                  <a:gd name="connsiteY20" fmla="*/ 1838325 h 1933575"/>
                  <a:gd name="connsiteX21" fmla="*/ 969963 w 3773488"/>
                  <a:gd name="connsiteY21" fmla="*/ 1914525 h 1933575"/>
                  <a:gd name="connsiteX22" fmla="*/ 731838 w 3773488"/>
                  <a:gd name="connsiteY22" fmla="*/ 1933575 h 1933575"/>
                  <a:gd name="connsiteX23" fmla="*/ 546100 w 3773488"/>
                  <a:gd name="connsiteY23" fmla="*/ 1895475 h 1933575"/>
                  <a:gd name="connsiteX24" fmla="*/ 369888 w 3773488"/>
                  <a:gd name="connsiteY24" fmla="*/ 1785937 h 1933575"/>
                  <a:gd name="connsiteX25" fmla="*/ 293688 w 3773488"/>
                  <a:gd name="connsiteY25" fmla="*/ 1700212 h 1933575"/>
                  <a:gd name="connsiteX26" fmla="*/ 231775 w 3773488"/>
                  <a:gd name="connsiteY26" fmla="*/ 1662112 h 1933575"/>
                  <a:gd name="connsiteX27" fmla="*/ 127000 w 3773488"/>
                  <a:gd name="connsiteY27" fmla="*/ 1709737 h 1933575"/>
                  <a:gd name="connsiteX28" fmla="*/ 60325 w 3773488"/>
                  <a:gd name="connsiteY28" fmla="*/ 1776412 h 1933575"/>
                  <a:gd name="connsiteX29" fmla="*/ 0 w 3773488"/>
                  <a:gd name="connsiteY29" fmla="*/ 1841500 h 1933575"/>
                  <a:gd name="connsiteX0" fmla="*/ 3786188 w 3786188"/>
                  <a:gd name="connsiteY0" fmla="*/ 0 h 1933575"/>
                  <a:gd name="connsiteX1" fmla="*/ 3578225 w 3786188"/>
                  <a:gd name="connsiteY1" fmla="*/ 128587 h 1933575"/>
                  <a:gd name="connsiteX2" fmla="*/ 3335338 w 3786188"/>
                  <a:gd name="connsiteY2" fmla="*/ 185737 h 1933575"/>
                  <a:gd name="connsiteX3" fmla="*/ 2959100 w 3786188"/>
                  <a:gd name="connsiteY3" fmla="*/ 295275 h 1933575"/>
                  <a:gd name="connsiteX4" fmla="*/ 2735263 w 3786188"/>
                  <a:gd name="connsiteY4" fmla="*/ 395287 h 1933575"/>
                  <a:gd name="connsiteX5" fmla="*/ 2597150 w 3786188"/>
                  <a:gd name="connsiteY5" fmla="*/ 485775 h 1933575"/>
                  <a:gd name="connsiteX6" fmla="*/ 2468563 w 3786188"/>
                  <a:gd name="connsiteY6" fmla="*/ 671512 h 1933575"/>
                  <a:gd name="connsiteX7" fmla="*/ 2354263 w 3786188"/>
                  <a:gd name="connsiteY7" fmla="*/ 900112 h 1933575"/>
                  <a:gd name="connsiteX8" fmla="*/ 2247900 w 3786188"/>
                  <a:gd name="connsiteY8" fmla="*/ 990600 h 1933575"/>
                  <a:gd name="connsiteX9" fmla="*/ 2135188 w 3786188"/>
                  <a:gd name="connsiteY9" fmla="*/ 1047750 h 1933575"/>
                  <a:gd name="connsiteX10" fmla="*/ 2087563 w 3786188"/>
                  <a:gd name="connsiteY10" fmla="*/ 1047750 h 1933575"/>
                  <a:gd name="connsiteX11" fmla="*/ 2020888 w 3786188"/>
                  <a:gd name="connsiteY11" fmla="*/ 990600 h 1933575"/>
                  <a:gd name="connsiteX12" fmla="*/ 1944687 w 3786188"/>
                  <a:gd name="connsiteY12" fmla="*/ 933450 h 1933575"/>
                  <a:gd name="connsiteX13" fmla="*/ 1863725 w 3786188"/>
                  <a:gd name="connsiteY13" fmla="*/ 985837 h 1933575"/>
                  <a:gd name="connsiteX14" fmla="*/ 1844675 w 3786188"/>
                  <a:gd name="connsiteY14" fmla="*/ 1133475 h 1933575"/>
                  <a:gd name="connsiteX15" fmla="*/ 1773238 w 3786188"/>
                  <a:gd name="connsiteY15" fmla="*/ 1238250 h 1933575"/>
                  <a:gd name="connsiteX16" fmla="*/ 1644650 w 3786188"/>
                  <a:gd name="connsiteY16" fmla="*/ 1362075 h 1933575"/>
                  <a:gd name="connsiteX17" fmla="*/ 1606550 w 3786188"/>
                  <a:gd name="connsiteY17" fmla="*/ 1452562 h 1933575"/>
                  <a:gd name="connsiteX18" fmla="*/ 1639888 w 3786188"/>
                  <a:gd name="connsiteY18" fmla="*/ 1662112 h 1933575"/>
                  <a:gd name="connsiteX19" fmla="*/ 1558925 w 3786188"/>
                  <a:gd name="connsiteY19" fmla="*/ 1762125 h 1933575"/>
                  <a:gd name="connsiteX20" fmla="*/ 1296988 w 3786188"/>
                  <a:gd name="connsiteY20" fmla="*/ 1838325 h 1933575"/>
                  <a:gd name="connsiteX21" fmla="*/ 982663 w 3786188"/>
                  <a:gd name="connsiteY21" fmla="*/ 1914525 h 1933575"/>
                  <a:gd name="connsiteX22" fmla="*/ 744538 w 3786188"/>
                  <a:gd name="connsiteY22" fmla="*/ 1933575 h 1933575"/>
                  <a:gd name="connsiteX23" fmla="*/ 558800 w 3786188"/>
                  <a:gd name="connsiteY23" fmla="*/ 1895475 h 1933575"/>
                  <a:gd name="connsiteX24" fmla="*/ 382588 w 3786188"/>
                  <a:gd name="connsiteY24" fmla="*/ 1785937 h 1933575"/>
                  <a:gd name="connsiteX25" fmla="*/ 306388 w 3786188"/>
                  <a:gd name="connsiteY25" fmla="*/ 1700212 h 1933575"/>
                  <a:gd name="connsiteX26" fmla="*/ 244475 w 3786188"/>
                  <a:gd name="connsiteY26" fmla="*/ 1662112 h 1933575"/>
                  <a:gd name="connsiteX27" fmla="*/ 139700 w 3786188"/>
                  <a:gd name="connsiteY27" fmla="*/ 1709737 h 1933575"/>
                  <a:gd name="connsiteX28" fmla="*/ 73025 w 3786188"/>
                  <a:gd name="connsiteY28" fmla="*/ 1776412 h 1933575"/>
                  <a:gd name="connsiteX29" fmla="*/ 0 w 3786188"/>
                  <a:gd name="connsiteY29" fmla="*/ 1854200 h 1933575"/>
                  <a:gd name="connsiteX0" fmla="*/ 3776663 w 3776663"/>
                  <a:gd name="connsiteY0" fmla="*/ 0 h 1933575"/>
                  <a:gd name="connsiteX1" fmla="*/ 3568700 w 3776663"/>
                  <a:gd name="connsiteY1" fmla="*/ 128587 h 1933575"/>
                  <a:gd name="connsiteX2" fmla="*/ 3325813 w 3776663"/>
                  <a:gd name="connsiteY2" fmla="*/ 185737 h 1933575"/>
                  <a:gd name="connsiteX3" fmla="*/ 2949575 w 3776663"/>
                  <a:gd name="connsiteY3" fmla="*/ 295275 h 1933575"/>
                  <a:gd name="connsiteX4" fmla="*/ 2725738 w 3776663"/>
                  <a:gd name="connsiteY4" fmla="*/ 395287 h 1933575"/>
                  <a:gd name="connsiteX5" fmla="*/ 2587625 w 3776663"/>
                  <a:gd name="connsiteY5" fmla="*/ 485775 h 1933575"/>
                  <a:gd name="connsiteX6" fmla="*/ 2459038 w 3776663"/>
                  <a:gd name="connsiteY6" fmla="*/ 671512 h 1933575"/>
                  <a:gd name="connsiteX7" fmla="*/ 2344738 w 3776663"/>
                  <a:gd name="connsiteY7" fmla="*/ 900112 h 1933575"/>
                  <a:gd name="connsiteX8" fmla="*/ 2238375 w 3776663"/>
                  <a:gd name="connsiteY8" fmla="*/ 990600 h 1933575"/>
                  <a:gd name="connsiteX9" fmla="*/ 2125663 w 3776663"/>
                  <a:gd name="connsiteY9" fmla="*/ 1047750 h 1933575"/>
                  <a:gd name="connsiteX10" fmla="*/ 2078038 w 3776663"/>
                  <a:gd name="connsiteY10" fmla="*/ 1047750 h 1933575"/>
                  <a:gd name="connsiteX11" fmla="*/ 2011363 w 3776663"/>
                  <a:gd name="connsiteY11" fmla="*/ 990600 h 1933575"/>
                  <a:gd name="connsiteX12" fmla="*/ 1935162 w 3776663"/>
                  <a:gd name="connsiteY12" fmla="*/ 933450 h 1933575"/>
                  <a:gd name="connsiteX13" fmla="*/ 1854200 w 3776663"/>
                  <a:gd name="connsiteY13" fmla="*/ 985837 h 1933575"/>
                  <a:gd name="connsiteX14" fmla="*/ 1835150 w 3776663"/>
                  <a:gd name="connsiteY14" fmla="*/ 1133475 h 1933575"/>
                  <a:gd name="connsiteX15" fmla="*/ 1763713 w 3776663"/>
                  <a:gd name="connsiteY15" fmla="*/ 1238250 h 1933575"/>
                  <a:gd name="connsiteX16" fmla="*/ 1635125 w 3776663"/>
                  <a:gd name="connsiteY16" fmla="*/ 1362075 h 1933575"/>
                  <a:gd name="connsiteX17" fmla="*/ 1597025 w 3776663"/>
                  <a:gd name="connsiteY17" fmla="*/ 1452562 h 1933575"/>
                  <a:gd name="connsiteX18" fmla="*/ 1630363 w 3776663"/>
                  <a:gd name="connsiteY18" fmla="*/ 1662112 h 1933575"/>
                  <a:gd name="connsiteX19" fmla="*/ 1549400 w 3776663"/>
                  <a:gd name="connsiteY19" fmla="*/ 1762125 h 1933575"/>
                  <a:gd name="connsiteX20" fmla="*/ 1287463 w 3776663"/>
                  <a:gd name="connsiteY20" fmla="*/ 1838325 h 1933575"/>
                  <a:gd name="connsiteX21" fmla="*/ 973138 w 3776663"/>
                  <a:gd name="connsiteY21" fmla="*/ 1914525 h 1933575"/>
                  <a:gd name="connsiteX22" fmla="*/ 735013 w 3776663"/>
                  <a:gd name="connsiteY22" fmla="*/ 1933575 h 1933575"/>
                  <a:gd name="connsiteX23" fmla="*/ 549275 w 3776663"/>
                  <a:gd name="connsiteY23" fmla="*/ 1895475 h 1933575"/>
                  <a:gd name="connsiteX24" fmla="*/ 373063 w 3776663"/>
                  <a:gd name="connsiteY24" fmla="*/ 1785937 h 1933575"/>
                  <a:gd name="connsiteX25" fmla="*/ 296863 w 3776663"/>
                  <a:gd name="connsiteY25" fmla="*/ 1700212 h 1933575"/>
                  <a:gd name="connsiteX26" fmla="*/ 234950 w 3776663"/>
                  <a:gd name="connsiteY26" fmla="*/ 1662112 h 1933575"/>
                  <a:gd name="connsiteX27" fmla="*/ 130175 w 3776663"/>
                  <a:gd name="connsiteY27" fmla="*/ 1709737 h 1933575"/>
                  <a:gd name="connsiteX28" fmla="*/ 63500 w 3776663"/>
                  <a:gd name="connsiteY28" fmla="*/ 1776412 h 1933575"/>
                  <a:gd name="connsiteX29" fmla="*/ 0 w 3776663"/>
                  <a:gd name="connsiteY29" fmla="*/ 1835150 h 1933575"/>
                  <a:gd name="connsiteX0" fmla="*/ 3774282 w 3774282"/>
                  <a:gd name="connsiteY0" fmla="*/ 0 h 1933575"/>
                  <a:gd name="connsiteX1" fmla="*/ 3566319 w 3774282"/>
                  <a:gd name="connsiteY1" fmla="*/ 128587 h 1933575"/>
                  <a:gd name="connsiteX2" fmla="*/ 3323432 w 3774282"/>
                  <a:gd name="connsiteY2" fmla="*/ 185737 h 1933575"/>
                  <a:gd name="connsiteX3" fmla="*/ 2947194 w 3774282"/>
                  <a:gd name="connsiteY3" fmla="*/ 295275 h 1933575"/>
                  <a:gd name="connsiteX4" fmla="*/ 2723357 w 3774282"/>
                  <a:gd name="connsiteY4" fmla="*/ 395287 h 1933575"/>
                  <a:gd name="connsiteX5" fmla="*/ 2585244 w 3774282"/>
                  <a:gd name="connsiteY5" fmla="*/ 485775 h 1933575"/>
                  <a:gd name="connsiteX6" fmla="*/ 2456657 w 3774282"/>
                  <a:gd name="connsiteY6" fmla="*/ 671512 h 1933575"/>
                  <a:gd name="connsiteX7" fmla="*/ 2342357 w 3774282"/>
                  <a:gd name="connsiteY7" fmla="*/ 900112 h 1933575"/>
                  <a:gd name="connsiteX8" fmla="*/ 2235994 w 3774282"/>
                  <a:gd name="connsiteY8" fmla="*/ 990600 h 1933575"/>
                  <a:gd name="connsiteX9" fmla="*/ 2123282 w 3774282"/>
                  <a:gd name="connsiteY9" fmla="*/ 1047750 h 1933575"/>
                  <a:gd name="connsiteX10" fmla="*/ 2075657 w 3774282"/>
                  <a:gd name="connsiteY10" fmla="*/ 1047750 h 1933575"/>
                  <a:gd name="connsiteX11" fmla="*/ 2008982 w 3774282"/>
                  <a:gd name="connsiteY11" fmla="*/ 990600 h 1933575"/>
                  <a:gd name="connsiteX12" fmla="*/ 1932781 w 3774282"/>
                  <a:gd name="connsiteY12" fmla="*/ 933450 h 1933575"/>
                  <a:gd name="connsiteX13" fmla="*/ 1851819 w 3774282"/>
                  <a:gd name="connsiteY13" fmla="*/ 985837 h 1933575"/>
                  <a:gd name="connsiteX14" fmla="*/ 1832769 w 3774282"/>
                  <a:gd name="connsiteY14" fmla="*/ 1133475 h 1933575"/>
                  <a:gd name="connsiteX15" fmla="*/ 1761332 w 3774282"/>
                  <a:gd name="connsiteY15" fmla="*/ 1238250 h 1933575"/>
                  <a:gd name="connsiteX16" fmla="*/ 1632744 w 3774282"/>
                  <a:gd name="connsiteY16" fmla="*/ 1362075 h 1933575"/>
                  <a:gd name="connsiteX17" fmla="*/ 1594644 w 3774282"/>
                  <a:gd name="connsiteY17" fmla="*/ 1452562 h 1933575"/>
                  <a:gd name="connsiteX18" fmla="*/ 1627982 w 3774282"/>
                  <a:gd name="connsiteY18" fmla="*/ 1662112 h 1933575"/>
                  <a:gd name="connsiteX19" fmla="*/ 1547019 w 3774282"/>
                  <a:gd name="connsiteY19" fmla="*/ 1762125 h 1933575"/>
                  <a:gd name="connsiteX20" fmla="*/ 1285082 w 3774282"/>
                  <a:gd name="connsiteY20" fmla="*/ 1838325 h 1933575"/>
                  <a:gd name="connsiteX21" fmla="*/ 970757 w 3774282"/>
                  <a:gd name="connsiteY21" fmla="*/ 1914525 h 1933575"/>
                  <a:gd name="connsiteX22" fmla="*/ 732632 w 3774282"/>
                  <a:gd name="connsiteY22" fmla="*/ 1933575 h 1933575"/>
                  <a:gd name="connsiteX23" fmla="*/ 546894 w 3774282"/>
                  <a:gd name="connsiteY23" fmla="*/ 1895475 h 1933575"/>
                  <a:gd name="connsiteX24" fmla="*/ 370682 w 3774282"/>
                  <a:gd name="connsiteY24" fmla="*/ 1785937 h 1933575"/>
                  <a:gd name="connsiteX25" fmla="*/ 294482 w 3774282"/>
                  <a:gd name="connsiteY25" fmla="*/ 1700212 h 1933575"/>
                  <a:gd name="connsiteX26" fmla="*/ 232569 w 3774282"/>
                  <a:gd name="connsiteY26" fmla="*/ 1662112 h 1933575"/>
                  <a:gd name="connsiteX27" fmla="*/ 127794 w 3774282"/>
                  <a:gd name="connsiteY27" fmla="*/ 1709737 h 1933575"/>
                  <a:gd name="connsiteX28" fmla="*/ 61119 w 3774282"/>
                  <a:gd name="connsiteY28" fmla="*/ 1776412 h 1933575"/>
                  <a:gd name="connsiteX29" fmla="*/ 0 w 3774282"/>
                  <a:gd name="connsiteY29" fmla="*/ 1837532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74282" h="1933575">
                    <a:moveTo>
                      <a:pt x="3774282" y="0"/>
                    </a:moveTo>
                    <a:cubicBezTo>
                      <a:pt x="3705225" y="48815"/>
                      <a:pt x="3641461" y="97631"/>
                      <a:pt x="3566319" y="128587"/>
                    </a:cubicBezTo>
                    <a:cubicBezTo>
                      <a:pt x="3491177" y="159543"/>
                      <a:pt x="3426619" y="157956"/>
                      <a:pt x="3323432" y="185737"/>
                    </a:cubicBezTo>
                    <a:cubicBezTo>
                      <a:pt x="3220244" y="213518"/>
                      <a:pt x="3047206" y="260350"/>
                      <a:pt x="2947194" y="295275"/>
                    </a:cubicBezTo>
                    <a:cubicBezTo>
                      <a:pt x="2847182" y="330200"/>
                      <a:pt x="2783682" y="363537"/>
                      <a:pt x="2723357" y="395287"/>
                    </a:cubicBezTo>
                    <a:cubicBezTo>
                      <a:pt x="2663032" y="427037"/>
                      <a:pt x="2629694" y="439738"/>
                      <a:pt x="2585244" y="485775"/>
                    </a:cubicBezTo>
                    <a:cubicBezTo>
                      <a:pt x="2540794" y="531812"/>
                      <a:pt x="2497138" y="602456"/>
                      <a:pt x="2456657" y="671512"/>
                    </a:cubicBezTo>
                    <a:cubicBezTo>
                      <a:pt x="2416176" y="740568"/>
                      <a:pt x="2379134" y="846931"/>
                      <a:pt x="2342357" y="900112"/>
                    </a:cubicBezTo>
                    <a:cubicBezTo>
                      <a:pt x="2305580" y="953293"/>
                      <a:pt x="2272506" y="965994"/>
                      <a:pt x="2235994" y="990600"/>
                    </a:cubicBezTo>
                    <a:cubicBezTo>
                      <a:pt x="2199481" y="1015206"/>
                      <a:pt x="2150005" y="1038225"/>
                      <a:pt x="2123282" y="1047750"/>
                    </a:cubicBezTo>
                    <a:cubicBezTo>
                      <a:pt x="2096559" y="1057275"/>
                      <a:pt x="2094707" y="1057275"/>
                      <a:pt x="2075657" y="1047750"/>
                    </a:cubicBezTo>
                    <a:cubicBezTo>
                      <a:pt x="2056607" y="1038225"/>
                      <a:pt x="2032795" y="1009650"/>
                      <a:pt x="2008982" y="990600"/>
                    </a:cubicBezTo>
                    <a:cubicBezTo>
                      <a:pt x="1985169" y="971550"/>
                      <a:pt x="1958975" y="934244"/>
                      <a:pt x="1932781" y="933450"/>
                    </a:cubicBezTo>
                    <a:cubicBezTo>
                      <a:pt x="1906587" y="932656"/>
                      <a:pt x="1868488" y="952500"/>
                      <a:pt x="1851819" y="985837"/>
                    </a:cubicBezTo>
                    <a:cubicBezTo>
                      <a:pt x="1835150" y="1019174"/>
                      <a:pt x="1847850" y="1091406"/>
                      <a:pt x="1832769" y="1133475"/>
                    </a:cubicBezTo>
                    <a:cubicBezTo>
                      <a:pt x="1817688" y="1175544"/>
                      <a:pt x="1794669" y="1200150"/>
                      <a:pt x="1761332" y="1238250"/>
                    </a:cubicBezTo>
                    <a:cubicBezTo>
                      <a:pt x="1727995" y="1276350"/>
                      <a:pt x="1660525" y="1326356"/>
                      <a:pt x="1632744" y="1362075"/>
                    </a:cubicBezTo>
                    <a:cubicBezTo>
                      <a:pt x="1604963" y="1397794"/>
                      <a:pt x="1595438" y="1402556"/>
                      <a:pt x="1594644" y="1452562"/>
                    </a:cubicBezTo>
                    <a:cubicBezTo>
                      <a:pt x="1593850" y="1502568"/>
                      <a:pt x="1635919" y="1610518"/>
                      <a:pt x="1627982" y="1662112"/>
                    </a:cubicBezTo>
                    <a:cubicBezTo>
                      <a:pt x="1620045" y="1713706"/>
                      <a:pt x="1604169" y="1732756"/>
                      <a:pt x="1547019" y="1762125"/>
                    </a:cubicBezTo>
                    <a:cubicBezTo>
                      <a:pt x="1489869" y="1791494"/>
                      <a:pt x="1381126" y="1812925"/>
                      <a:pt x="1285082" y="1838325"/>
                    </a:cubicBezTo>
                    <a:cubicBezTo>
                      <a:pt x="1189038" y="1863725"/>
                      <a:pt x="1062832" y="1898650"/>
                      <a:pt x="970757" y="1914525"/>
                    </a:cubicBezTo>
                    <a:cubicBezTo>
                      <a:pt x="878682" y="1930400"/>
                      <a:pt x="803276" y="1936750"/>
                      <a:pt x="732632" y="1933575"/>
                    </a:cubicBezTo>
                    <a:cubicBezTo>
                      <a:pt x="661988" y="1930400"/>
                      <a:pt x="607219" y="1920081"/>
                      <a:pt x="546894" y="1895475"/>
                    </a:cubicBezTo>
                    <a:cubicBezTo>
                      <a:pt x="486569" y="1870869"/>
                      <a:pt x="412751" y="1818481"/>
                      <a:pt x="370682" y="1785937"/>
                    </a:cubicBezTo>
                    <a:cubicBezTo>
                      <a:pt x="328613" y="1753393"/>
                      <a:pt x="317501" y="1720849"/>
                      <a:pt x="294482" y="1700212"/>
                    </a:cubicBezTo>
                    <a:cubicBezTo>
                      <a:pt x="271463" y="1679575"/>
                      <a:pt x="260350" y="1660525"/>
                      <a:pt x="232569" y="1662112"/>
                    </a:cubicBezTo>
                    <a:cubicBezTo>
                      <a:pt x="204788" y="1663699"/>
                      <a:pt x="156369" y="1690687"/>
                      <a:pt x="127794" y="1709737"/>
                    </a:cubicBezTo>
                    <a:cubicBezTo>
                      <a:pt x="99219" y="1728787"/>
                      <a:pt x="82815" y="1755510"/>
                      <a:pt x="61119" y="1776412"/>
                    </a:cubicBezTo>
                    <a:cubicBezTo>
                      <a:pt x="39423" y="1797314"/>
                      <a:pt x="26194" y="1813322"/>
                      <a:pt x="0" y="1837532"/>
                    </a:cubicBezTo>
                  </a:path>
                </a:pathLst>
              </a:custGeom>
              <a:noFill/>
              <a:ln w="5715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4" name="153 Forma libre"/>
              <p:cNvSpPr/>
              <p:nvPr/>
            </p:nvSpPr>
            <p:spPr>
              <a:xfrm>
                <a:off x="5029200" y="1096047"/>
                <a:ext cx="931069" cy="359671"/>
              </a:xfrm>
              <a:custGeom>
                <a:avLst/>
                <a:gdLst>
                  <a:gd name="connsiteX0" fmla="*/ 0 w 931069"/>
                  <a:gd name="connsiteY0" fmla="*/ 359671 h 359671"/>
                  <a:gd name="connsiteX1" fmla="*/ 192881 w 931069"/>
                  <a:gd name="connsiteY1" fmla="*/ 233465 h 359671"/>
                  <a:gd name="connsiteX2" fmla="*/ 319088 w 931069"/>
                  <a:gd name="connsiteY2" fmla="*/ 150121 h 359671"/>
                  <a:gd name="connsiteX3" fmla="*/ 421481 w 931069"/>
                  <a:gd name="connsiteY3" fmla="*/ 97734 h 359671"/>
                  <a:gd name="connsiteX4" fmla="*/ 521494 w 931069"/>
                  <a:gd name="connsiteY4" fmla="*/ 57252 h 359671"/>
                  <a:gd name="connsiteX5" fmla="*/ 609600 w 931069"/>
                  <a:gd name="connsiteY5" fmla="*/ 28677 h 359671"/>
                  <a:gd name="connsiteX6" fmla="*/ 704850 w 931069"/>
                  <a:gd name="connsiteY6" fmla="*/ 16771 h 359671"/>
                  <a:gd name="connsiteX7" fmla="*/ 888206 w 931069"/>
                  <a:gd name="connsiteY7" fmla="*/ 2484 h 359671"/>
                  <a:gd name="connsiteX8" fmla="*/ 931069 w 931069"/>
                  <a:gd name="connsiteY8" fmla="*/ 102 h 35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1069" h="359671">
                    <a:moveTo>
                      <a:pt x="0" y="359671"/>
                    </a:moveTo>
                    <a:lnTo>
                      <a:pt x="192881" y="233465"/>
                    </a:lnTo>
                    <a:cubicBezTo>
                      <a:pt x="246062" y="198540"/>
                      <a:pt x="280988" y="172743"/>
                      <a:pt x="319088" y="150121"/>
                    </a:cubicBezTo>
                    <a:cubicBezTo>
                      <a:pt x="357188" y="127499"/>
                      <a:pt x="387747" y="113212"/>
                      <a:pt x="421481" y="97734"/>
                    </a:cubicBezTo>
                    <a:cubicBezTo>
                      <a:pt x="455215" y="82256"/>
                      <a:pt x="490141" y="68761"/>
                      <a:pt x="521494" y="57252"/>
                    </a:cubicBezTo>
                    <a:cubicBezTo>
                      <a:pt x="552847" y="45743"/>
                      <a:pt x="579041" y="35424"/>
                      <a:pt x="609600" y="28677"/>
                    </a:cubicBezTo>
                    <a:cubicBezTo>
                      <a:pt x="640159" y="21930"/>
                      <a:pt x="658416" y="21136"/>
                      <a:pt x="704850" y="16771"/>
                    </a:cubicBezTo>
                    <a:cubicBezTo>
                      <a:pt x="751284" y="12405"/>
                      <a:pt x="850503" y="5262"/>
                      <a:pt x="888206" y="2484"/>
                    </a:cubicBezTo>
                    <a:cubicBezTo>
                      <a:pt x="925909" y="-294"/>
                      <a:pt x="928489" y="-96"/>
                      <a:pt x="931069" y="102"/>
                    </a:cubicBezTo>
                  </a:path>
                </a:pathLst>
              </a:custGeom>
              <a:noFill/>
              <a:ln w="5715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5" name="154 Forma libre"/>
              <p:cNvSpPr/>
              <p:nvPr/>
            </p:nvSpPr>
            <p:spPr>
              <a:xfrm>
                <a:off x="5934075" y="513295"/>
                <a:ext cx="3248025" cy="586823"/>
              </a:xfrm>
              <a:custGeom>
                <a:avLst/>
                <a:gdLst>
                  <a:gd name="connsiteX0" fmla="*/ 0 w 3232150"/>
                  <a:gd name="connsiteY0" fmla="*/ 586823 h 586823"/>
                  <a:gd name="connsiteX1" fmla="*/ 177800 w 3232150"/>
                  <a:gd name="connsiteY1" fmla="*/ 570948 h 586823"/>
                  <a:gd name="connsiteX2" fmla="*/ 393700 w 3232150"/>
                  <a:gd name="connsiteY2" fmla="*/ 558248 h 586823"/>
                  <a:gd name="connsiteX3" fmla="*/ 638175 w 3232150"/>
                  <a:gd name="connsiteY3" fmla="*/ 542373 h 586823"/>
                  <a:gd name="connsiteX4" fmla="*/ 765175 w 3232150"/>
                  <a:gd name="connsiteY4" fmla="*/ 532848 h 586823"/>
                  <a:gd name="connsiteX5" fmla="*/ 835025 w 3232150"/>
                  <a:gd name="connsiteY5" fmla="*/ 516973 h 586823"/>
                  <a:gd name="connsiteX6" fmla="*/ 895350 w 3232150"/>
                  <a:gd name="connsiteY6" fmla="*/ 482048 h 586823"/>
                  <a:gd name="connsiteX7" fmla="*/ 952500 w 3232150"/>
                  <a:gd name="connsiteY7" fmla="*/ 409023 h 586823"/>
                  <a:gd name="connsiteX8" fmla="*/ 1012825 w 3232150"/>
                  <a:gd name="connsiteY8" fmla="*/ 332823 h 586823"/>
                  <a:gd name="connsiteX9" fmla="*/ 1082675 w 3232150"/>
                  <a:gd name="connsiteY9" fmla="*/ 269323 h 586823"/>
                  <a:gd name="connsiteX10" fmla="*/ 1152525 w 3232150"/>
                  <a:gd name="connsiteY10" fmla="*/ 221698 h 586823"/>
                  <a:gd name="connsiteX11" fmla="*/ 1231900 w 3232150"/>
                  <a:gd name="connsiteY11" fmla="*/ 208998 h 586823"/>
                  <a:gd name="connsiteX12" fmla="*/ 1336675 w 3232150"/>
                  <a:gd name="connsiteY12" fmla="*/ 215348 h 586823"/>
                  <a:gd name="connsiteX13" fmla="*/ 1409700 w 3232150"/>
                  <a:gd name="connsiteY13" fmla="*/ 237573 h 586823"/>
                  <a:gd name="connsiteX14" fmla="*/ 1558925 w 3232150"/>
                  <a:gd name="connsiteY14" fmla="*/ 253448 h 586823"/>
                  <a:gd name="connsiteX15" fmla="*/ 1695450 w 3232150"/>
                  <a:gd name="connsiteY15" fmla="*/ 262973 h 586823"/>
                  <a:gd name="connsiteX16" fmla="*/ 1797050 w 3232150"/>
                  <a:gd name="connsiteY16" fmla="*/ 253448 h 586823"/>
                  <a:gd name="connsiteX17" fmla="*/ 1917700 w 3232150"/>
                  <a:gd name="connsiteY17" fmla="*/ 215348 h 586823"/>
                  <a:gd name="connsiteX18" fmla="*/ 2000250 w 3232150"/>
                  <a:gd name="connsiteY18" fmla="*/ 170898 h 586823"/>
                  <a:gd name="connsiteX19" fmla="*/ 2155825 w 3232150"/>
                  <a:gd name="connsiteY19" fmla="*/ 97873 h 586823"/>
                  <a:gd name="connsiteX20" fmla="*/ 2292350 w 3232150"/>
                  <a:gd name="connsiteY20" fmla="*/ 37548 h 586823"/>
                  <a:gd name="connsiteX21" fmla="*/ 2374900 w 3232150"/>
                  <a:gd name="connsiteY21" fmla="*/ 5798 h 586823"/>
                  <a:gd name="connsiteX22" fmla="*/ 2441575 w 3232150"/>
                  <a:gd name="connsiteY22" fmla="*/ 2623 h 586823"/>
                  <a:gd name="connsiteX23" fmla="*/ 2540000 w 3232150"/>
                  <a:gd name="connsiteY23" fmla="*/ 34373 h 586823"/>
                  <a:gd name="connsiteX24" fmla="*/ 2654300 w 3232150"/>
                  <a:gd name="connsiteY24" fmla="*/ 97873 h 586823"/>
                  <a:gd name="connsiteX25" fmla="*/ 2686050 w 3232150"/>
                  <a:gd name="connsiteY25" fmla="*/ 123273 h 586823"/>
                  <a:gd name="connsiteX26" fmla="*/ 2768600 w 3232150"/>
                  <a:gd name="connsiteY26" fmla="*/ 170898 h 586823"/>
                  <a:gd name="connsiteX27" fmla="*/ 2892425 w 3232150"/>
                  <a:gd name="connsiteY27" fmla="*/ 205823 h 586823"/>
                  <a:gd name="connsiteX28" fmla="*/ 3022600 w 3232150"/>
                  <a:gd name="connsiteY28" fmla="*/ 212173 h 586823"/>
                  <a:gd name="connsiteX29" fmla="*/ 3124200 w 3232150"/>
                  <a:gd name="connsiteY29" fmla="*/ 177248 h 586823"/>
                  <a:gd name="connsiteX30" fmla="*/ 3232150 w 3232150"/>
                  <a:gd name="connsiteY30" fmla="*/ 110573 h 586823"/>
                  <a:gd name="connsiteX0" fmla="*/ 0 w 3232150"/>
                  <a:gd name="connsiteY0" fmla="*/ 586823 h 586823"/>
                  <a:gd name="connsiteX1" fmla="*/ 177800 w 3232150"/>
                  <a:gd name="connsiteY1" fmla="*/ 570948 h 586823"/>
                  <a:gd name="connsiteX2" fmla="*/ 393700 w 3232150"/>
                  <a:gd name="connsiteY2" fmla="*/ 558248 h 586823"/>
                  <a:gd name="connsiteX3" fmla="*/ 638175 w 3232150"/>
                  <a:gd name="connsiteY3" fmla="*/ 542373 h 586823"/>
                  <a:gd name="connsiteX4" fmla="*/ 765175 w 3232150"/>
                  <a:gd name="connsiteY4" fmla="*/ 532848 h 586823"/>
                  <a:gd name="connsiteX5" fmla="*/ 835025 w 3232150"/>
                  <a:gd name="connsiteY5" fmla="*/ 516973 h 586823"/>
                  <a:gd name="connsiteX6" fmla="*/ 895350 w 3232150"/>
                  <a:gd name="connsiteY6" fmla="*/ 482048 h 586823"/>
                  <a:gd name="connsiteX7" fmla="*/ 952500 w 3232150"/>
                  <a:gd name="connsiteY7" fmla="*/ 409023 h 586823"/>
                  <a:gd name="connsiteX8" fmla="*/ 1012825 w 3232150"/>
                  <a:gd name="connsiteY8" fmla="*/ 332823 h 586823"/>
                  <a:gd name="connsiteX9" fmla="*/ 1082675 w 3232150"/>
                  <a:gd name="connsiteY9" fmla="*/ 269323 h 586823"/>
                  <a:gd name="connsiteX10" fmla="*/ 1152525 w 3232150"/>
                  <a:gd name="connsiteY10" fmla="*/ 221698 h 586823"/>
                  <a:gd name="connsiteX11" fmla="*/ 1231900 w 3232150"/>
                  <a:gd name="connsiteY11" fmla="*/ 208998 h 586823"/>
                  <a:gd name="connsiteX12" fmla="*/ 1336675 w 3232150"/>
                  <a:gd name="connsiteY12" fmla="*/ 215348 h 586823"/>
                  <a:gd name="connsiteX13" fmla="*/ 1416050 w 3232150"/>
                  <a:gd name="connsiteY13" fmla="*/ 234398 h 586823"/>
                  <a:gd name="connsiteX14" fmla="*/ 1558925 w 3232150"/>
                  <a:gd name="connsiteY14" fmla="*/ 253448 h 586823"/>
                  <a:gd name="connsiteX15" fmla="*/ 1695450 w 3232150"/>
                  <a:gd name="connsiteY15" fmla="*/ 262973 h 586823"/>
                  <a:gd name="connsiteX16" fmla="*/ 1797050 w 3232150"/>
                  <a:gd name="connsiteY16" fmla="*/ 253448 h 586823"/>
                  <a:gd name="connsiteX17" fmla="*/ 1917700 w 3232150"/>
                  <a:gd name="connsiteY17" fmla="*/ 215348 h 586823"/>
                  <a:gd name="connsiteX18" fmla="*/ 2000250 w 3232150"/>
                  <a:gd name="connsiteY18" fmla="*/ 170898 h 586823"/>
                  <a:gd name="connsiteX19" fmla="*/ 2155825 w 3232150"/>
                  <a:gd name="connsiteY19" fmla="*/ 97873 h 586823"/>
                  <a:gd name="connsiteX20" fmla="*/ 2292350 w 3232150"/>
                  <a:gd name="connsiteY20" fmla="*/ 37548 h 586823"/>
                  <a:gd name="connsiteX21" fmla="*/ 2374900 w 3232150"/>
                  <a:gd name="connsiteY21" fmla="*/ 5798 h 586823"/>
                  <a:gd name="connsiteX22" fmla="*/ 2441575 w 3232150"/>
                  <a:gd name="connsiteY22" fmla="*/ 2623 h 586823"/>
                  <a:gd name="connsiteX23" fmla="*/ 2540000 w 3232150"/>
                  <a:gd name="connsiteY23" fmla="*/ 34373 h 586823"/>
                  <a:gd name="connsiteX24" fmla="*/ 2654300 w 3232150"/>
                  <a:gd name="connsiteY24" fmla="*/ 97873 h 586823"/>
                  <a:gd name="connsiteX25" fmla="*/ 2686050 w 3232150"/>
                  <a:gd name="connsiteY25" fmla="*/ 123273 h 586823"/>
                  <a:gd name="connsiteX26" fmla="*/ 2768600 w 3232150"/>
                  <a:gd name="connsiteY26" fmla="*/ 170898 h 586823"/>
                  <a:gd name="connsiteX27" fmla="*/ 2892425 w 3232150"/>
                  <a:gd name="connsiteY27" fmla="*/ 205823 h 586823"/>
                  <a:gd name="connsiteX28" fmla="*/ 3022600 w 3232150"/>
                  <a:gd name="connsiteY28" fmla="*/ 212173 h 586823"/>
                  <a:gd name="connsiteX29" fmla="*/ 3124200 w 3232150"/>
                  <a:gd name="connsiteY29" fmla="*/ 177248 h 586823"/>
                  <a:gd name="connsiteX30" fmla="*/ 3232150 w 3232150"/>
                  <a:gd name="connsiteY30" fmla="*/ 110573 h 586823"/>
                  <a:gd name="connsiteX0" fmla="*/ 0 w 3232150"/>
                  <a:gd name="connsiteY0" fmla="*/ 586823 h 586823"/>
                  <a:gd name="connsiteX1" fmla="*/ 177800 w 3232150"/>
                  <a:gd name="connsiteY1" fmla="*/ 570948 h 586823"/>
                  <a:gd name="connsiteX2" fmla="*/ 393700 w 3232150"/>
                  <a:gd name="connsiteY2" fmla="*/ 558248 h 586823"/>
                  <a:gd name="connsiteX3" fmla="*/ 638175 w 3232150"/>
                  <a:gd name="connsiteY3" fmla="*/ 542373 h 586823"/>
                  <a:gd name="connsiteX4" fmla="*/ 765175 w 3232150"/>
                  <a:gd name="connsiteY4" fmla="*/ 532848 h 586823"/>
                  <a:gd name="connsiteX5" fmla="*/ 835025 w 3232150"/>
                  <a:gd name="connsiteY5" fmla="*/ 516973 h 586823"/>
                  <a:gd name="connsiteX6" fmla="*/ 895350 w 3232150"/>
                  <a:gd name="connsiteY6" fmla="*/ 482048 h 586823"/>
                  <a:gd name="connsiteX7" fmla="*/ 952500 w 3232150"/>
                  <a:gd name="connsiteY7" fmla="*/ 409023 h 586823"/>
                  <a:gd name="connsiteX8" fmla="*/ 1012825 w 3232150"/>
                  <a:gd name="connsiteY8" fmla="*/ 332823 h 586823"/>
                  <a:gd name="connsiteX9" fmla="*/ 1082675 w 3232150"/>
                  <a:gd name="connsiteY9" fmla="*/ 269323 h 586823"/>
                  <a:gd name="connsiteX10" fmla="*/ 1152525 w 3232150"/>
                  <a:gd name="connsiteY10" fmla="*/ 221698 h 586823"/>
                  <a:gd name="connsiteX11" fmla="*/ 1231900 w 3232150"/>
                  <a:gd name="connsiteY11" fmla="*/ 208998 h 586823"/>
                  <a:gd name="connsiteX12" fmla="*/ 1336675 w 3232150"/>
                  <a:gd name="connsiteY12" fmla="*/ 215348 h 586823"/>
                  <a:gd name="connsiteX13" fmla="*/ 1416050 w 3232150"/>
                  <a:gd name="connsiteY13" fmla="*/ 234398 h 586823"/>
                  <a:gd name="connsiteX14" fmla="*/ 1558925 w 3232150"/>
                  <a:gd name="connsiteY14" fmla="*/ 253448 h 586823"/>
                  <a:gd name="connsiteX15" fmla="*/ 1695450 w 3232150"/>
                  <a:gd name="connsiteY15" fmla="*/ 262973 h 586823"/>
                  <a:gd name="connsiteX16" fmla="*/ 1797050 w 3232150"/>
                  <a:gd name="connsiteY16" fmla="*/ 253448 h 586823"/>
                  <a:gd name="connsiteX17" fmla="*/ 1917700 w 3232150"/>
                  <a:gd name="connsiteY17" fmla="*/ 215348 h 586823"/>
                  <a:gd name="connsiteX18" fmla="*/ 2038350 w 3232150"/>
                  <a:gd name="connsiteY18" fmla="*/ 155023 h 586823"/>
                  <a:gd name="connsiteX19" fmla="*/ 2155825 w 3232150"/>
                  <a:gd name="connsiteY19" fmla="*/ 97873 h 586823"/>
                  <a:gd name="connsiteX20" fmla="*/ 2292350 w 3232150"/>
                  <a:gd name="connsiteY20" fmla="*/ 37548 h 586823"/>
                  <a:gd name="connsiteX21" fmla="*/ 2374900 w 3232150"/>
                  <a:gd name="connsiteY21" fmla="*/ 5798 h 586823"/>
                  <a:gd name="connsiteX22" fmla="*/ 2441575 w 3232150"/>
                  <a:gd name="connsiteY22" fmla="*/ 2623 h 586823"/>
                  <a:gd name="connsiteX23" fmla="*/ 2540000 w 3232150"/>
                  <a:gd name="connsiteY23" fmla="*/ 34373 h 586823"/>
                  <a:gd name="connsiteX24" fmla="*/ 2654300 w 3232150"/>
                  <a:gd name="connsiteY24" fmla="*/ 97873 h 586823"/>
                  <a:gd name="connsiteX25" fmla="*/ 2686050 w 3232150"/>
                  <a:gd name="connsiteY25" fmla="*/ 123273 h 586823"/>
                  <a:gd name="connsiteX26" fmla="*/ 2768600 w 3232150"/>
                  <a:gd name="connsiteY26" fmla="*/ 170898 h 586823"/>
                  <a:gd name="connsiteX27" fmla="*/ 2892425 w 3232150"/>
                  <a:gd name="connsiteY27" fmla="*/ 205823 h 586823"/>
                  <a:gd name="connsiteX28" fmla="*/ 3022600 w 3232150"/>
                  <a:gd name="connsiteY28" fmla="*/ 212173 h 586823"/>
                  <a:gd name="connsiteX29" fmla="*/ 3124200 w 3232150"/>
                  <a:gd name="connsiteY29" fmla="*/ 177248 h 586823"/>
                  <a:gd name="connsiteX30" fmla="*/ 3232150 w 3232150"/>
                  <a:gd name="connsiteY30" fmla="*/ 1105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05823 h 586823"/>
                  <a:gd name="connsiteX28" fmla="*/ 3022600 w 3279775"/>
                  <a:gd name="connsiteY28" fmla="*/ 212173 h 586823"/>
                  <a:gd name="connsiteX29" fmla="*/ 3124200 w 3279775"/>
                  <a:gd name="connsiteY29" fmla="*/ 177248 h 586823"/>
                  <a:gd name="connsiteX30" fmla="*/ 3279775 w 3279775"/>
                  <a:gd name="connsiteY30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05823 h 586823"/>
                  <a:gd name="connsiteX28" fmla="*/ 3022600 w 3279775"/>
                  <a:gd name="connsiteY28" fmla="*/ 212173 h 586823"/>
                  <a:gd name="connsiteX29" fmla="*/ 3127375 w 3279775"/>
                  <a:gd name="connsiteY29" fmla="*/ 266148 h 586823"/>
                  <a:gd name="connsiteX30" fmla="*/ 3279775 w 3279775"/>
                  <a:gd name="connsiteY30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05823 h 586823"/>
                  <a:gd name="connsiteX28" fmla="*/ 2994025 w 3279775"/>
                  <a:gd name="connsiteY28" fmla="*/ 241964 h 586823"/>
                  <a:gd name="connsiteX29" fmla="*/ 3022600 w 3279775"/>
                  <a:gd name="connsiteY29" fmla="*/ 212173 h 586823"/>
                  <a:gd name="connsiteX30" fmla="*/ 3127375 w 3279775"/>
                  <a:gd name="connsiteY30" fmla="*/ 26614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94025 w 3279775"/>
                  <a:gd name="connsiteY28" fmla="*/ 241964 h 586823"/>
                  <a:gd name="connsiteX29" fmla="*/ 3022600 w 3279775"/>
                  <a:gd name="connsiteY29" fmla="*/ 212173 h 586823"/>
                  <a:gd name="connsiteX30" fmla="*/ 3127375 w 3279775"/>
                  <a:gd name="connsiteY30" fmla="*/ 26614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84500 w 3279775"/>
                  <a:gd name="connsiteY28" fmla="*/ 245139 h 586823"/>
                  <a:gd name="connsiteX29" fmla="*/ 3022600 w 3279775"/>
                  <a:gd name="connsiteY29" fmla="*/ 212173 h 586823"/>
                  <a:gd name="connsiteX30" fmla="*/ 3127375 w 3279775"/>
                  <a:gd name="connsiteY30" fmla="*/ 26614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84500 w 3279775"/>
                  <a:gd name="connsiteY28" fmla="*/ 245139 h 586823"/>
                  <a:gd name="connsiteX29" fmla="*/ 3060700 w 3279775"/>
                  <a:gd name="connsiteY29" fmla="*/ 266148 h 586823"/>
                  <a:gd name="connsiteX30" fmla="*/ 3127375 w 3279775"/>
                  <a:gd name="connsiteY30" fmla="*/ 26614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84500 w 3279775"/>
                  <a:gd name="connsiteY28" fmla="*/ 245139 h 586823"/>
                  <a:gd name="connsiteX29" fmla="*/ 3060700 w 3279775"/>
                  <a:gd name="connsiteY29" fmla="*/ 266148 h 586823"/>
                  <a:gd name="connsiteX30" fmla="*/ 3146425 w 3279775"/>
                  <a:gd name="connsiteY30" fmla="*/ 27884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84500 w 3279775"/>
                  <a:gd name="connsiteY28" fmla="*/ 245139 h 586823"/>
                  <a:gd name="connsiteX29" fmla="*/ 3060700 w 3279775"/>
                  <a:gd name="connsiteY29" fmla="*/ 266148 h 586823"/>
                  <a:gd name="connsiteX30" fmla="*/ 3152775 w 3279775"/>
                  <a:gd name="connsiteY30" fmla="*/ 285198 h 586823"/>
                  <a:gd name="connsiteX31" fmla="*/ 3279775 w 3279775"/>
                  <a:gd name="connsiteY31" fmla="*/ 313773 h 586823"/>
                  <a:gd name="connsiteX0" fmla="*/ 0 w 3279775"/>
                  <a:gd name="connsiteY0" fmla="*/ 586823 h 586823"/>
                  <a:gd name="connsiteX1" fmla="*/ 177800 w 3279775"/>
                  <a:gd name="connsiteY1" fmla="*/ 570948 h 586823"/>
                  <a:gd name="connsiteX2" fmla="*/ 393700 w 3279775"/>
                  <a:gd name="connsiteY2" fmla="*/ 558248 h 586823"/>
                  <a:gd name="connsiteX3" fmla="*/ 638175 w 3279775"/>
                  <a:gd name="connsiteY3" fmla="*/ 542373 h 586823"/>
                  <a:gd name="connsiteX4" fmla="*/ 765175 w 3279775"/>
                  <a:gd name="connsiteY4" fmla="*/ 532848 h 586823"/>
                  <a:gd name="connsiteX5" fmla="*/ 835025 w 3279775"/>
                  <a:gd name="connsiteY5" fmla="*/ 516973 h 586823"/>
                  <a:gd name="connsiteX6" fmla="*/ 895350 w 3279775"/>
                  <a:gd name="connsiteY6" fmla="*/ 482048 h 586823"/>
                  <a:gd name="connsiteX7" fmla="*/ 952500 w 3279775"/>
                  <a:gd name="connsiteY7" fmla="*/ 409023 h 586823"/>
                  <a:gd name="connsiteX8" fmla="*/ 1012825 w 3279775"/>
                  <a:gd name="connsiteY8" fmla="*/ 332823 h 586823"/>
                  <a:gd name="connsiteX9" fmla="*/ 1082675 w 3279775"/>
                  <a:gd name="connsiteY9" fmla="*/ 269323 h 586823"/>
                  <a:gd name="connsiteX10" fmla="*/ 1152525 w 3279775"/>
                  <a:gd name="connsiteY10" fmla="*/ 221698 h 586823"/>
                  <a:gd name="connsiteX11" fmla="*/ 1231900 w 3279775"/>
                  <a:gd name="connsiteY11" fmla="*/ 208998 h 586823"/>
                  <a:gd name="connsiteX12" fmla="*/ 1336675 w 3279775"/>
                  <a:gd name="connsiteY12" fmla="*/ 215348 h 586823"/>
                  <a:gd name="connsiteX13" fmla="*/ 1416050 w 3279775"/>
                  <a:gd name="connsiteY13" fmla="*/ 234398 h 586823"/>
                  <a:gd name="connsiteX14" fmla="*/ 1558925 w 3279775"/>
                  <a:gd name="connsiteY14" fmla="*/ 253448 h 586823"/>
                  <a:gd name="connsiteX15" fmla="*/ 1695450 w 3279775"/>
                  <a:gd name="connsiteY15" fmla="*/ 262973 h 586823"/>
                  <a:gd name="connsiteX16" fmla="*/ 1797050 w 3279775"/>
                  <a:gd name="connsiteY16" fmla="*/ 253448 h 586823"/>
                  <a:gd name="connsiteX17" fmla="*/ 1917700 w 3279775"/>
                  <a:gd name="connsiteY17" fmla="*/ 215348 h 586823"/>
                  <a:gd name="connsiteX18" fmla="*/ 2038350 w 3279775"/>
                  <a:gd name="connsiteY18" fmla="*/ 155023 h 586823"/>
                  <a:gd name="connsiteX19" fmla="*/ 2155825 w 3279775"/>
                  <a:gd name="connsiteY19" fmla="*/ 97873 h 586823"/>
                  <a:gd name="connsiteX20" fmla="*/ 2292350 w 3279775"/>
                  <a:gd name="connsiteY20" fmla="*/ 37548 h 586823"/>
                  <a:gd name="connsiteX21" fmla="*/ 2374900 w 3279775"/>
                  <a:gd name="connsiteY21" fmla="*/ 5798 h 586823"/>
                  <a:gd name="connsiteX22" fmla="*/ 2441575 w 3279775"/>
                  <a:gd name="connsiteY22" fmla="*/ 2623 h 586823"/>
                  <a:gd name="connsiteX23" fmla="*/ 2540000 w 3279775"/>
                  <a:gd name="connsiteY23" fmla="*/ 34373 h 586823"/>
                  <a:gd name="connsiteX24" fmla="*/ 2654300 w 3279775"/>
                  <a:gd name="connsiteY24" fmla="*/ 97873 h 586823"/>
                  <a:gd name="connsiteX25" fmla="*/ 2686050 w 3279775"/>
                  <a:gd name="connsiteY25" fmla="*/ 123273 h 586823"/>
                  <a:gd name="connsiteX26" fmla="*/ 2768600 w 3279775"/>
                  <a:gd name="connsiteY26" fmla="*/ 170898 h 586823"/>
                  <a:gd name="connsiteX27" fmla="*/ 2892425 w 3279775"/>
                  <a:gd name="connsiteY27" fmla="*/ 215348 h 586823"/>
                  <a:gd name="connsiteX28" fmla="*/ 2984500 w 3279775"/>
                  <a:gd name="connsiteY28" fmla="*/ 245139 h 586823"/>
                  <a:gd name="connsiteX29" fmla="*/ 3060700 w 3279775"/>
                  <a:gd name="connsiteY29" fmla="*/ 266148 h 586823"/>
                  <a:gd name="connsiteX30" fmla="*/ 3152775 w 3279775"/>
                  <a:gd name="connsiteY30" fmla="*/ 285198 h 586823"/>
                  <a:gd name="connsiteX31" fmla="*/ 3279775 w 3279775"/>
                  <a:gd name="connsiteY31" fmla="*/ 313773 h 586823"/>
                  <a:gd name="connsiteX0" fmla="*/ 0 w 3248025"/>
                  <a:gd name="connsiteY0" fmla="*/ 586823 h 586823"/>
                  <a:gd name="connsiteX1" fmla="*/ 177800 w 3248025"/>
                  <a:gd name="connsiteY1" fmla="*/ 570948 h 586823"/>
                  <a:gd name="connsiteX2" fmla="*/ 393700 w 3248025"/>
                  <a:gd name="connsiteY2" fmla="*/ 558248 h 586823"/>
                  <a:gd name="connsiteX3" fmla="*/ 638175 w 3248025"/>
                  <a:gd name="connsiteY3" fmla="*/ 542373 h 586823"/>
                  <a:gd name="connsiteX4" fmla="*/ 765175 w 3248025"/>
                  <a:gd name="connsiteY4" fmla="*/ 532848 h 586823"/>
                  <a:gd name="connsiteX5" fmla="*/ 835025 w 3248025"/>
                  <a:gd name="connsiteY5" fmla="*/ 516973 h 586823"/>
                  <a:gd name="connsiteX6" fmla="*/ 895350 w 3248025"/>
                  <a:gd name="connsiteY6" fmla="*/ 482048 h 586823"/>
                  <a:gd name="connsiteX7" fmla="*/ 952500 w 3248025"/>
                  <a:gd name="connsiteY7" fmla="*/ 409023 h 586823"/>
                  <a:gd name="connsiteX8" fmla="*/ 1012825 w 3248025"/>
                  <a:gd name="connsiteY8" fmla="*/ 332823 h 586823"/>
                  <a:gd name="connsiteX9" fmla="*/ 1082675 w 3248025"/>
                  <a:gd name="connsiteY9" fmla="*/ 269323 h 586823"/>
                  <a:gd name="connsiteX10" fmla="*/ 1152525 w 3248025"/>
                  <a:gd name="connsiteY10" fmla="*/ 221698 h 586823"/>
                  <a:gd name="connsiteX11" fmla="*/ 1231900 w 3248025"/>
                  <a:gd name="connsiteY11" fmla="*/ 208998 h 586823"/>
                  <a:gd name="connsiteX12" fmla="*/ 1336675 w 3248025"/>
                  <a:gd name="connsiteY12" fmla="*/ 215348 h 586823"/>
                  <a:gd name="connsiteX13" fmla="*/ 1416050 w 3248025"/>
                  <a:gd name="connsiteY13" fmla="*/ 234398 h 586823"/>
                  <a:gd name="connsiteX14" fmla="*/ 1558925 w 3248025"/>
                  <a:gd name="connsiteY14" fmla="*/ 253448 h 586823"/>
                  <a:gd name="connsiteX15" fmla="*/ 1695450 w 3248025"/>
                  <a:gd name="connsiteY15" fmla="*/ 262973 h 586823"/>
                  <a:gd name="connsiteX16" fmla="*/ 1797050 w 3248025"/>
                  <a:gd name="connsiteY16" fmla="*/ 253448 h 586823"/>
                  <a:gd name="connsiteX17" fmla="*/ 1917700 w 3248025"/>
                  <a:gd name="connsiteY17" fmla="*/ 215348 h 586823"/>
                  <a:gd name="connsiteX18" fmla="*/ 2038350 w 3248025"/>
                  <a:gd name="connsiteY18" fmla="*/ 155023 h 586823"/>
                  <a:gd name="connsiteX19" fmla="*/ 2155825 w 3248025"/>
                  <a:gd name="connsiteY19" fmla="*/ 97873 h 586823"/>
                  <a:gd name="connsiteX20" fmla="*/ 2292350 w 3248025"/>
                  <a:gd name="connsiteY20" fmla="*/ 37548 h 586823"/>
                  <a:gd name="connsiteX21" fmla="*/ 2374900 w 3248025"/>
                  <a:gd name="connsiteY21" fmla="*/ 5798 h 586823"/>
                  <a:gd name="connsiteX22" fmla="*/ 2441575 w 3248025"/>
                  <a:gd name="connsiteY22" fmla="*/ 2623 h 586823"/>
                  <a:gd name="connsiteX23" fmla="*/ 2540000 w 3248025"/>
                  <a:gd name="connsiteY23" fmla="*/ 34373 h 586823"/>
                  <a:gd name="connsiteX24" fmla="*/ 2654300 w 3248025"/>
                  <a:gd name="connsiteY24" fmla="*/ 97873 h 586823"/>
                  <a:gd name="connsiteX25" fmla="*/ 2686050 w 3248025"/>
                  <a:gd name="connsiteY25" fmla="*/ 123273 h 586823"/>
                  <a:gd name="connsiteX26" fmla="*/ 2768600 w 3248025"/>
                  <a:gd name="connsiteY26" fmla="*/ 170898 h 586823"/>
                  <a:gd name="connsiteX27" fmla="*/ 2892425 w 3248025"/>
                  <a:gd name="connsiteY27" fmla="*/ 215348 h 586823"/>
                  <a:gd name="connsiteX28" fmla="*/ 2984500 w 3248025"/>
                  <a:gd name="connsiteY28" fmla="*/ 245139 h 586823"/>
                  <a:gd name="connsiteX29" fmla="*/ 3060700 w 3248025"/>
                  <a:gd name="connsiteY29" fmla="*/ 266148 h 586823"/>
                  <a:gd name="connsiteX30" fmla="*/ 3152775 w 3248025"/>
                  <a:gd name="connsiteY30" fmla="*/ 285198 h 586823"/>
                  <a:gd name="connsiteX31" fmla="*/ 3248025 w 3248025"/>
                  <a:gd name="connsiteY31" fmla="*/ 81998 h 586823"/>
                  <a:gd name="connsiteX0" fmla="*/ 0 w 3248025"/>
                  <a:gd name="connsiteY0" fmla="*/ 586823 h 586823"/>
                  <a:gd name="connsiteX1" fmla="*/ 177800 w 3248025"/>
                  <a:gd name="connsiteY1" fmla="*/ 570948 h 586823"/>
                  <a:gd name="connsiteX2" fmla="*/ 393700 w 3248025"/>
                  <a:gd name="connsiteY2" fmla="*/ 558248 h 586823"/>
                  <a:gd name="connsiteX3" fmla="*/ 638175 w 3248025"/>
                  <a:gd name="connsiteY3" fmla="*/ 542373 h 586823"/>
                  <a:gd name="connsiteX4" fmla="*/ 765175 w 3248025"/>
                  <a:gd name="connsiteY4" fmla="*/ 532848 h 586823"/>
                  <a:gd name="connsiteX5" fmla="*/ 835025 w 3248025"/>
                  <a:gd name="connsiteY5" fmla="*/ 516973 h 586823"/>
                  <a:gd name="connsiteX6" fmla="*/ 895350 w 3248025"/>
                  <a:gd name="connsiteY6" fmla="*/ 482048 h 586823"/>
                  <a:gd name="connsiteX7" fmla="*/ 952500 w 3248025"/>
                  <a:gd name="connsiteY7" fmla="*/ 409023 h 586823"/>
                  <a:gd name="connsiteX8" fmla="*/ 1012825 w 3248025"/>
                  <a:gd name="connsiteY8" fmla="*/ 332823 h 586823"/>
                  <a:gd name="connsiteX9" fmla="*/ 1082675 w 3248025"/>
                  <a:gd name="connsiteY9" fmla="*/ 269323 h 586823"/>
                  <a:gd name="connsiteX10" fmla="*/ 1152525 w 3248025"/>
                  <a:gd name="connsiteY10" fmla="*/ 221698 h 586823"/>
                  <a:gd name="connsiteX11" fmla="*/ 1231900 w 3248025"/>
                  <a:gd name="connsiteY11" fmla="*/ 208998 h 586823"/>
                  <a:gd name="connsiteX12" fmla="*/ 1336675 w 3248025"/>
                  <a:gd name="connsiteY12" fmla="*/ 215348 h 586823"/>
                  <a:gd name="connsiteX13" fmla="*/ 1416050 w 3248025"/>
                  <a:gd name="connsiteY13" fmla="*/ 234398 h 586823"/>
                  <a:gd name="connsiteX14" fmla="*/ 1558925 w 3248025"/>
                  <a:gd name="connsiteY14" fmla="*/ 253448 h 586823"/>
                  <a:gd name="connsiteX15" fmla="*/ 1695450 w 3248025"/>
                  <a:gd name="connsiteY15" fmla="*/ 262973 h 586823"/>
                  <a:gd name="connsiteX16" fmla="*/ 1797050 w 3248025"/>
                  <a:gd name="connsiteY16" fmla="*/ 253448 h 586823"/>
                  <a:gd name="connsiteX17" fmla="*/ 1917700 w 3248025"/>
                  <a:gd name="connsiteY17" fmla="*/ 215348 h 586823"/>
                  <a:gd name="connsiteX18" fmla="*/ 2038350 w 3248025"/>
                  <a:gd name="connsiteY18" fmla="*/ 155023 h 586823"/>
                  <a:gd name="connsiteX19" fmla="*/ 2155825 w 3248025"/>
                  <a:gd name="connsiteY19" fmla="*/ 97873 h 586823"/>
                  <a:gd name="connsiteX20" fmla="*/ 2292350 w 3248025"/>
                  <a:gd name="connsiteY20" fmla="*/ 37548 h 586823"/>
                  <a:gd name="connsiteX21" fmla="*/ 2374900 w 3248025"/>
                  <a:gd name="connsiteY21" fmla="*/ 5798 h 586823"/>
                  <a:gd name="connsiteX22" fmla="*/ 2441575 w 3248025"/>
                  <a:gd name="connsiteY22" fmla="*/ 2623 h 586823"/>
                  <a:gd name="connsiteX23" fmla="*/ 2540000 w 3248025"/>
                  <a:gd name="connsiteY23" fmla="*/ 34373 h 586823"/>
                  <a:gd name="connsiteX24" fmla="*/ 2654300 w 3248025"/>
                  <a:gd name="connsiteY24" fmla="*/ 97873 h 586823"/>
                  <a:gd name="connsiteX25" fmla="*/ 2686050 w 3248025"/>
                  <a:gd name="connsiteY25" fmla="*/ 123273 h 586823"/>
                  <a:gd name="connsiteX26" fmla="*/ 2768600 w 3248025"/>
                  <a:gd name="connsiteY26" fmla="*/ 170898 h 586823"/>
                  <a:gd name="connsiteX27" fmla="*/ 2892425 w 3248025"/>
                  <a:gd name="connsiteY27" fmla="*/ 215348 h 586823"/>
                  <a:gd name="connsiteX28" fmla="*/ 2984500 w 3248025"/>
                  <a:gd name="connsiteY28" fmla="*/ 245139 h 586823"/>
                  <a:gd name="connsiteX29" fmla="*/ 3060700 w 3248025"/>
                  <a:gd name="connsiteY29" fmla="*/ 266148 h 586823"/>
                  <a:gd name="connsiteX30" fmla="*/ 3127375 w 3248025"/>
                  <a:gd name="connsiteY30" fmla="*/ 170898 h 586823"/>
                  <a:gd name="connsiteX31" fmla="*/ 3248025 w 3248025"/>
                  <a:gd name="connsiteY31" fmla="*/ 81998 h 586823"/>
                  <a:gd name="connsiteX0" fmla="*/ 0 w 3248025"/>
                  <a:gd name="connsiteY0" fmla="*/ 586823 h 586823"/>
                  <a:gd name="connsiteX1" fmla="*/ 177800 w 3248025"/>
                  <a:gd name="connsiteY1" fmla="*/ 570948 h 586823"/>
                  <a:gd name="connsiteX2" fmla="*/ 393700 w 3248025"/>
                  <a:gd name="connsiteY2" fmla="*/ 558248 h 586823"/>
                  <a:gd name="connsiteX3" fmla="*/ 638175 w 3248025"/>
                  <a:gd name="connsiteY3" fmla="*/ 542373 h 586823"/>
                  <a:gd name="connsiteX4" fmla="*/ 765175 w 3248025"/>
                  <a:gd name="connsiteY4" fmla="*/ 532848 h 586823"/>
                  <a:gd name="connsiteX5" fmla="*/ 835025 w 3248025"/>
                  <a:gd name="connsiteY5" fmla="*/ 516973 h 586823"/>
                  <a:gd name="connsiteX6" fmla="*/ 895350 w 3248025"/>
                  <a:gd name="connsiteY6" fmla="*/ 482048 h 586823"/>
                  <a:gd name="connsiteX7" fmla="*/ 952500 w 3248025"/>
                  <a:gd name="connsiteY7" fmla="*/ 409023 h 586823"/>
                  <a:gd name="connsiteX8" fmla="*/ 1012825 w 3248025"/>
                  <a:gd name="connsiteY8" fmla="*/ 332823 h 586823"/>
                  <a:gd name="connsiteX9" fmla="*/ 1082675 w 3248025"/>
                  <a:gd name="connsiteY9" fmla="*/ 269323 h 586823"/>
                  <a:gd name="connsiteX10" fmla="*/ 1152525 w 3248025"/>
                  <a:gd name="connsiteY10" fmla="*/ 221698 h 586823"/>
                  <a:gd name="connsiteX11" fmla="*/ 1231900 w 3248025"/>
                  <a:gd name="connsiteY11" fmla="*/ 208998 h 586823"/>
                  <a:gd name="connsiteX12" fmla="*/ 1336675 w 3248025"/>
                  <a:gd name="connsiteY12" fmla="*/ 215348 h 586823"/>
                  <a:gd name="connsiteX13" fmla="*/ 1416050 w 3248025"/>
                  <a:gd name="connsiteY13" fmla="*/ 234398 h 586823"/>
                  <a:gd name="connsiteX14" fmla="*/ 1558925 w 3248025"/>
                  <a:gd name="connsiteY14" fmla="*/ 253448 h 586823"/>
                  <a:gd name="connsiteX15" fmla="*/ 1695450 w 3248025"/>
                  <a:gd name="connsiteY15" fmla="*/ 262973 h 586823"/>
                  <a:gd name="connsiteX16" fmla="*/ 1797050 w 3248025"/>
                  <a:gd name="connsiteY16" fmla="*/ 253448 h 586823"/>
                  <a:gd name="connsiteX17" fmla="*/ 1917700 w 3248025"/>
                  <a:gd name="connsiteY17" fmla="*/ 215348 h 586823"/>
                  <a:gd name="connsiteX18" fmla="*/ 2038350 w 3248025"/>
                  <a:gd name="connsiteY18" fmla="*/ 155023 h 586823"/>
                  <a:gd name="connsiteX19" fmla="*/ 2155825 w 3248025"/>
                  <a:gd name="connsiteY19" fmla="*/ 97873 h 586823"/>
                  <a:gd name="connsiteX20" fmla="*/ 2292350 w 3248025"/>
                  <a:gd name="connsiteY20" fmla="*/ 37548 h 586823"/>
                  <a:gd name="connsiteX21" fmla="*/ 2374900 w 3248025"/>
                  <a:gd name="connsiteY21" fmla="*/ 5798 h 586823"/>
                  <a:gd name="connsiteX22" fmla="*/ 2441575 w 3248025"/>
                  <a:gd name="connsiteY22" fmla="*/ 2623 h 586823"/>
                  <a:gd name="connsiteX23" fmla="*/ 2540000 w 3248025"/>
                  <a:gd name="connsiteY23" fmla="*/ 34373 h 586823"/>
                  <a:gd name="connsiteX24" fmla="*/ 2654300 w 3248025"/>
                  <a:gd name="connsiteY24" fmla="*/ 97873 h 586823"/>
                  <a:gd name="connsiteX25" fmla="*/ 2686050 w 3248025"/>
                  <a:gd name="connsiteY25" fmla="*/ 123273 h 586823"/>
                  <a:gd name="connsiteX26" fmla="*/ 2768600 w 3248025"/>
                  <a:gd name="connsiteY26" fmla="*/ 170898 h 586823"/>
                  <a:gd name="connsiteX27" fmla="*/ 2892425 w 3248025"/>
                  <a:gd name="connsiteY27" fmla="*/ 215348 h 586823"/>
                  <a:gd name="connsiteX28" fmla="*/ 2984500 w 3248025"/>
                  <a:gd name="connsiteY28" fmla="*/ 245139 h 586823"/>
                  <a:gd name="connsiteX29" fmla="*/ 3044825 w 3248025"/>
                  <a:gd name="connsiteY29" fmla="*/ 196298 h 586823"/>
                  <a:gd name="connsiteX30" fmla="*/ 3127375 w 3248025"/>
                  <a:gd name="connsiteY30" fmla="*/ 170898 h 586823"/>
                  <a:gd name="connsiteX31" fmla="*/ 3248025 w 3248025"/>
                  <a:gd name="connsiteY31" fmla="*/ 81998 h 586823"/>
                  <a:gd name="connsiteX0" fmla="*/ 0 w 3248025"/>
                  <a:gd name="connsiteY0" fmla="*/ 586823 h 586823"/>
                  <a:gd name="connsiteX1" fmla="*/ 177800 w 3248025"/>
                  <a:gd name="connsiteY1" fmla="*/ 570948 h 586823"/>
                  <a:gd name="connsiteX2" fmla="*/ 393700 w 3248025"/>
                  <a:gd name="connsiteY2" fmla="*/ 558248 h 586823"/>
                  <a:gd name="connsiteX3" fmla="*/ 638175 w 3248025"/>
                  <a:gd name="connsiteY3" fmla="*/ 542373 h 586823"/>
                  <a:gd name="connsiteX4" fmla="*/ 765175 w 3248025"/>
                  <a:gd name="connsiteY4" fmla="*/ 532848 h 586823"/>
                  <a:gd name="connsiteX5" fmla="*/ 835025 w 3248025"/>
                  <a:gd name="connsiteY5" fmla="*/ 516973 h 586823"/>
                  <a:gd name="connsiteX6" fmla="*/ 895350 w 3248025"/>
                  <a:gd name="connsiteY6" fmla="*/ 482048 h 586823"/>
                  <a:gd name="connsiteX7" fmla="*/ 952500 w 3248025"/>
                  <a:gd name="connsiteY7" fmla="*/ 409023 h 586823"/>
                  <a:gd name="connsiteX8" fmla="*/ 1012825 w 3248025"/>
                  <a:gd name="connsiteY8" fmla="*/ 332823 h 586823"/>
                  <a:gd name="connsiteX9" fmla="*/ 1082675 w 3248025"/>
                  <a:gd name="connsiteY9" fmla="*/ 269323 h 586823"/>
                  <a:gd name="connsiteX10" fmla="*/ 1152525 w 3248025"/>
                  <a:gd name="connsiteY10" fmla="*/ 221698 h 586823"/>
                  <a:gd name="connsiteX11" fmla="*/ 1231900 w 3248025"/>
                  <a:gd name="connsiteY11" fmla="*/ 208998 h 586823"/>
                  <a:gd name="connsiteX12" fmla="*/ 1336675 w 3248025"/>
                  <a:gd name="connsiteY12" fmla="*/ 215348 h 586823"/>
                  <a:gd name="connsiteX13" fmla="*/ 1416050 w 3248025"/>
                  <a:gd name="connsiteY13" fmla="*/ 234398 h 586823"/>
                  <a:gd name="connsiteX14" fmla="*/ 1558925 w 3248025"/>
                  <a:gd name="connsiteY14" fmla="*/ 253448 h 586823"/>
                  <a:gd name="connsiteX15" fmla="*/ 1695450 w 3248025"/>
                  <a:gd name="connsiteY15" fmla="*/ 262973 h 586823"/>
                  <a:gd name="connsiteX16" fmla="*/ 1797050 w 3248025"/>
                  <a:gd name="connsiteY16" fmla="*/ 253448 h 586823"/>
                  <a:gd name="connsiteX17" fmla="*/ 1917700 w 3248025"/>
                  <a:gd name="connsiteY17" fmla="*/ 215348 h 586823"/>
                  <a:gd name="connsiteX18" fmla="*/ 2038350 w 3248025"/>
                  <a:gd name="connsiteY18" fmla="*/ 155023 h 586823"/>
                  <a:gd name="connsiteX19" fmla="*/ 2155825 w 3248025"/>
                  <a:gd name="connsiteY19" fmla="*/ 97873 h 586823"/>
                  <a:gd name="connsiteX20" fmla="*/ 2292350 w 3248025"/>
                  <a:gd name="connsiteY20" fmla="*/ 37548 h 586823"/>
                  <a:gd name="connsiteX21" fmla="*/ 2374900 w 3248025"/>
                  <a:gd name="connsiteY21" fmla="*/ 5798 h 586823"/>
                  <a:gd name="connsiteX22" fmla="*/ 2441575 w 3248025"/>
                  <a:gd name="connsiteY22" fmla="*/ 2623 h 586823"/>
                  <a:gd name="connsiteX23" fmla="*/ 2540000 w 3248025"/>
                  <a:gd name="connsiteY23" fmla="*/ 34373 h 586823"/>
                  <a:gd name="connsiteX24" fmla="*/ 2654300 w 3248025"/>
                  <a:gd name="connsiteY24" fmla="*/ 97873 h 586823"/>
                  <a:gd name="connsiteX25" fmla="*/ 2686050 w 3248025"/>
                  <a:gd name="connsiteY25" fmla="*/ 123273 h 586823"/>
                  <a:gd name="connsiteX26" fmla="*/ 2768600 w 3248025"/>
                  <a:gd name="connsiteY26" fmla="*/ 170898 h 586823"/>
                  <a:gd name="connsiteX27" fmla="*/ 2892425 w 3248025"/>
                  <a:gd name="connsiteY27" fmla="*/ 215348 h 586823"/>
                  <a:gd name="connsiteX28" fmla="*/ 2978150 w 3248025"/>
                  <a:gd name="connsiteY28" fmla="*/ 207039 h 586823"/>
                  <a:gd name="connsiteX29" fmla="*/ 3044825 w 3248025"/>
                  <a:gd name="connsiteY29" fmla="*/ 196298 h 586823"/>
                  <a:gd name="connsiteX30" fmla="*/ 3127375 w 3248025"/>
                  <a:gd name="connsiteY30" fmla="*/ 170898 h 586823"/>
                  <a:gd name="connsiteX31" fmla="*/ 3248025 w 3248025"/>
                  <a:gd name="connsiteY31" fmla="*/ 81998 h 586823"/>
                  <a:gd name="connsiteX0" fmla="*/ 0 w 3248025"/>
                  <a:gd name="connsiteY0" fmla="*/ 586823 h 586823"/>
                  <a:gd name="connsiteX1" fmla="*/ 177800 w 3248025"/>
                  <a:gd name="connsiteY1" fmla="*/ 570948 h 586823"/>
                  <a:gd name="connsiteX2" fmla="*/ 393700 w 3248025"/>
                  <a:gd name="connsiteY2" fmla="*/ 558248 h 586823"/>
                  <a:gd name="connsiteX3" fmla="*/ 638175 w 3248025"/>
                  <a:gd name="connsiteY3" fmla="*/ 542373 h 586823"/>
                  <a:gd name="connsiteX4" fmla="*/ 765175 w 3248025"/>
                  <a:gd name="connsiteY4" fmla="*/ 532848 h 586823"/>
                  <a:gd name="connsiteX5" fmla="*/ 835025 w 3248025"/>
                  <a:gd name="connsiteY5" fmla="*/ 516973 h 586823"/>
                  <a:gd name="connsiteX6" fmla="*/ 895350 w 3248025"/>
                  <a:gd name="connsiteY6" fmla="*/ 482048 h 586823"/>
                  <a:gd name="connsiteX7" fmla="*/ 952500 w 3248025"/>
                  <a:gd name="connsiteY7" fmla="*/ 409023 h 586823"/>
                  <a:gd name="connsiteX8" fmla="*/ 1012825 w 3248025"/>
                  <a:gd name="connsiteY8" fmla="*/ 332823 h 586823"/>
                  <a:gd name="connsiteX9" fmla="*/ 1082675 w 3248025"/>
                  <a:gd name="connsiteY9" fmla="*/ 269323 h 586823"/>
                  <a:gd name="connsiteX10" fmla="*/ 1152525 w 3248025"/>
                  <a:gd name="connsiteY10" fmla="*/ 221698 h 586823"/>
                  <a:gd name="connsiteX11" fmla="*/ 1231900 w 3248025"/>
                  <a:gd name="connsiteY11" fmla="*/ 208998 h 586823"/>
                  <a:gd name="connsiteX12" fmla="*/ 1336675 w 3248025"/>
                  <a:gd name="connsiteY12" fmla="*/ 215348 h 586823"/>
                  <a:gd name="connsiteX13" fmla="*/ 1416050 w 3248025"/>
                  <a:gd name="connsiteY13" fmla="*/ 234398 h 586823"/>
                  <a:gd name="connsiteX14" fmla="*/ 1558925 w 3248025"/>
                  <a:gd name="connsiteY14" fmla="*/ 253448 h 586823"/>
                  <a:gd name="connsiteX15" fmla="*/ 1695450 w 3248025"/>
                  <a:gd name="connsiteY15" fmla="*/ 262973 h 586823"/>
                  <a:gd name="connsiteX16" fmla="*/ 1797050 w 3248025"/>
                  <a:gd name="connsiteY16" fmla="*/ 253448 h 586823"/>
                  <a:gd name="connsiteX17" fmla="*/ 1917700 w 3248025"/>
                  <a:gd name="connsiteY17" fmla="*/ 215348 h 586823"/>
                  <a:gd name="connsiteX18" fmla="*/ 2038350 w 3248025"/>
                  <a:gd name="connsiteY18" fmla="*/ 155023 h 586823"/>
                  <a:gd name="connsiteX19" fmla="*/ 2155825 w 3248025"/>
                  <a:gd name="connsiteY19" fmla="*/ 97873 h 586823"/>
                  <a:gd name="connsiteX20" fmla="*/ 2292350 w 3248025"/>
                  <a:gd name="connsiteY20" fmla="*/ 37548 h 586823"/>
                  <a:gd name="connsiteX21" fmla="*/ 2374900 w 3248025"/>
                  <a:gd name="connsiteY21" fmla="*/ 5798 h 586823"/>
                  <a:gd name="connsiteX22" fmla="*/ 2441575 w 3248025"/>
                  <a:gd name="connsiteY22" fmla="*/ 2623 h 586823"/>
                  <a:gd name="connsiteX23" fmla="*/ 2540000 w 3248025"/>
                  <a:gd name="connsiteY23" fmla="*/ 34373 h 586823"/>
                  <a:gd name="connsiteX24" fmla="*/ 2654300 w 3248025"/>
                  <a:gd name="connsiteY24" fmla="*/ 97873 h 586823"/>
                  <a:gd name="connsiteX25" fmla="*/ 2686050 w 3248025"/>
                  <a:gd name="connsiteY25" fmla="*/ 123273 h 586823"/>
                  <a:gd name="connsiteX26" fmla="*/ 2768600 w 3248025"/>
                  <a:gd name="connsiteY26" fmla="*/ 170898 h 586823"/>
                  <a:gd name="connsiteX27" fmla="*/ 2892425 w 3248025"/>
                  <a:gd name="connsiteY27" fmla="*/ 202648 h 586823"/>
                  <a:gd name="connsiteX28" fmla="*/ 2978150 w 3248025"/>
                  <a:gd name="connsiteY28" fmla="*/ 207039 h 586823"/>
                  <a:gd name="connsiteX29" fmla="*/ 3044825 w 3248025"/>
                  <a:gd name="connsiteY29" fmla="*/ 196298 h 586823"/>
                  <a:gd name="connsiteX30" fmla="*/ 3127375 w 3248025"/>
                  <a:gd name="connsiteY30" fmla="*/ 170898 h 586823"/>
                  <a:gd name="connsiteX31" fmla="*/ 3248025 w 3248025"/>
                  <a:gd name="connsiteY31" fmla="*/ 81998 h 58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48025" h="586823">
                    <a:moveTo>
                      <a:pt x="0" y="586823"/>
                    </a:moveTo>
                    <a:lnTo>
                      <a:pt x="177800" y="570948"/>
                    </a:lnTo>
                    <a:cubicBezTo>
                      <a:pt x="243417" y="566185"/>
                      <a:pt x="393700" y="558248"/>
                      <a:pt x="393700" y="558248"/>
                    </a:cubicBezTo>
                    <a:lnTo>
                      <a:pt x="638175" y="542373"/>
                    </a:lnTo>
                    <a:cubicBezTo>
                      <a:pt x="700088" y="538140"/>
                      <a:pt x="732367" y="537081"/>
                      <a:pt x="765175" y="532848"/>
                    </a:cubicBezTo>
                    <a:cubicBezTo>
                      <a:pt x="797983" y="528615"/>
                      <a:pt x="813329" y="525440"/>
                      <a:pt x="835025" y="516973"/>
                    </a:cubicBezTo>
                    <a:cubicBezTo>
                      <a:pt x="856721" y="508506"/>
                      <a:pt x="875771" y="500040"/>
                      <a:pt x="895350" y="482048"/>
                    </a:cubicBezTo>
                    <a:cubicBezTo>
                      <a:pt x="914929" y="464056"/>
                      <a:pt x="952500" y="409023"/>
                      <a:pt x="952500" y="409023"/>
                    </a:cubicBezTo>
                    <a:cubicBezTo>
                      <a:pt x="972079" y="384152"/>
                      <a:pt x="991129" y="356106"/>
                      <a:pt x="1012825" y="332823"/>
                    </a:cubicBezTo>
                    <a:cubicBezTo>
                      <a:pt x="1034521" y="309540"/>
                      <a:pt x="1059392" y="287844"/>
                      <a:pt x="1082675" y="269323"/>
                    </a:cubicBezTo>
                    <a:cubicBezTo>
                      <a:pt x="1105958" y="250802"/>
                      <a:pt x="1127654" y="231752"/>
                      <a:pt x="1152525" y="221698"/>
                    </a:cubicBezTo>
                    <a:cubicBezTo>
                      <a:pt x="1177396" y="211644"/>
                      <a:pt x="1201208" y="210056"/>
                      <a:pt x="1231900" y="208998"/>
                    </a:cubicBezTo>
                    <a:cubicBezTo>
                      <a:pt x="1262592" y="207940"/>
                      <a:pt x="1305983" y="211115"/>
                      <a:pt x="1336675" y="215348"/>
                    </a:cubicBezTo>
                    <a:cubicBezTo>
                      <a:pt x="1367367" y="219581"/>
                      <a:pt x="1379008" y="228048"/>
                      <a:pt x="1416050" y="234398"/>
                    </a:cubicBezTo>
                    <a:cubicBezTo>
                      <a:pt x="1453092" y="240748"/>
                      <a:pt x="1512358" y="248686"/>
                      <a:pt x="1558925" y="253448"/>
                    </a:cubicBezTo>
                    <a:cubicBezTo>
                      <a:pt x="1605492" y="258210"/>
                      <a:pt x="1655763" y="262973"/>
                      <a:pt x="1695450" y="262973"/>
                    </a:cubicBezTo>
                    <a:cubicBezTo>
                      <a:pt x="1735137" y="262973"/>
                      <a:pt x="1760008" y="261385"/>
                      <a:pt x="1797050" y="253448"/>
                    </a:cubicBezTo>
                    <a:cubicBezTo>
                      <a:pt x="1834092" y="245510"/>
                      <a:pt x="1877483" y="231752"/>
                      <a:pt x="1917700" y="215348"/>
                    </a:cubicBezTo>
                    <a:cubicBezTo>
                      <a:pt x="1957917" y="198944"/>
                      <a:pt x="1998663" y="174602"/>
                      <a:pt x="2038350" y="155023"/>
                    </a:cubicBezTo>
                    <a:cubicBezTo>
                      <a:pt x="2078037" y="135444"/>
                      <a:pt x="2113492" y="117452"/>
                      <a:pt x="2155825" y="97873"/>
                    </a:cubicBezTo>
                    <a:cubicBezTo>
                      <a:pt x="2198158" y="78294"/>
                      <a:pt x="2255838" y="52894"/>
                      <a:pt x="2292350" y="37548"/>
                    </a:cubicBezTo>
                    <a:cubicBezTo>
                      <a:pt x="2328862" y="22202"/>
                      <a:pt x="2350029" y="11619"/>
                      <a:pt x="2374900" y="5798"/>
                    </a:cubicBezTo>
                    <a:cubicBezTo>
                      <a:pt x="2399771" y="-23"/>
                      <a:pt x="2414058" y="-2139"/>
                      <a:pt x="2441575" y="2623"/>
                    </a:cubicBezTo>
                    <a:cubicBezTo>
                      <a:pt x="2469092" y="7385"/>
                      <a:pt x="2504546" y="18498"/>
                      <a:pt x="2540000" y="34373"/>
                    </a:cubicBezTo>
                    <a:cubicBezTo>
                      <a:pt x="2575454" y="50248"/>
                      <a:pt x="2629958" y="83056"/>
                      <a:pt x="2654300" y="97873"/>
                    </a:cubicBezTo>
                    <a:cubicBezTo>
                      <a:pt x="2678642" y="112690"/>
                      <a:pt x="2667000" y="111102"/>
                      <a:pt x="2686050" y="123273"/>
                    </a:cubicBezTo>
                    <a:cubicBezTo>
                      <a:pt x="2705100" y="135444"/>
                      <a:pt x="2734204" y="157669"/>
                      <a:pt x="2768600" y="170898"/>
                    </a:cubicBezTo>
                    <a:cubicBezTo>
                      <a:pt x="2802996" y="184127"/>
                      <a:pt x="2857500" y="196624"/>
                      <a:pt x="2892425" y="202648"/>
                    </a:cubicBezTo>
                    <a:cubicBezTo>
                      <a:pt x="2927350" y="208672"/>
                      <a:pt x="2956454" y="205981"/>
                      <a:pt x="2978150" y="207039"/>
                    </a:cubicBezTo>
                    <a:cubicBezTo>
                      <a:pt x="2999846" y="208097"/>
                      <a:pt x="3019954" y="202322"/>
                      <a:pt x="3044825" y="196298"/>
                    </a:cubicBezTo>
                    <a:cubicBezTo>
                      <a:pt x="3069696" y="190274"/>
                      <a:pt x="3093508" y="189948"/>
                      <a:pt x="3127375" y="170898"/>
                    </a:cubicBezTo>
                    <a:cubicBezTo>
                      <a:pt x="3161242" y="151848"/>
                      <a:pt x="3211512" y="106869"/>
                      <a:pt x="3248025" y="81998"/>
                    </a:cubicBezTo>
                  </a:path>
                </a:pathLst>
              </a:custGeom>
              <a:noFill/>
              <a:ln w="5715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49" name="148 Forma libre"/>
            <p:cNvSpPr/>
            <p:nvPr/>
          </p:nvSpPr>
          <p:spPr>
            <a:xfrm>
              <a:off x="9525" y="2827795"/>
              <a:ext cx="1244600" cy="656006"/>
            </a:xfrm>
            <a:custGeom>
              <a:avLst/>
              <a:gdLst>
                <a:gd name="connsiteX0" fmla="*/ 1231900 w 1231900"/>
                <a:gd name="connsiteY0" fmla="*/ 588257 h 655901"/>
                <a:gd name="connsiteX1" fmla="*/ 1171575 w 1231900"/>
                <a:gd name="connsiteY1" fmla="*/ 642232 h 655901"/>
                <a:gd name="connsiteX2" fmla="*/ 1092200 w 1231900"/>
                <a:gd name="connsiteY2" fmla="*/ 651757 h 655901"/>
                <a:gd name="connsiteX3" fmla="*/ 946150 w 1231900"/>
                <a:gd name="connsiteY3" fmla="*/ 585082 h 655901"/>
                <a:gd name="connsiteX4" fmla="*/ 831850 w 1231900"/>
                <a:gd name="connsiteY4" fmla="*/ 493007 h 655901"/>
                <a:gd name="connsiteX5" fmla="*/ 742950 w 1231900"/>
                <a:gd name="connsiteY5" fmla="*/ 413632 h 655901"/>
                <a:gd name="connsiteX6" fmla="*/ 669925 w 1231900"/>
                <a:gd name="connsiteY6" fmla="*/ 254882 h 655901"/>
                <a:gd name="connsiteX7" fmla="*/ 606425 w 1231900"/>
                <a:gd name="connsiteY7" fmla="*/ 124707 h 655901"/>
                <a:gd name="connsiteX8" fmla="*/ 504825 w 1231900"/>
                <a:gd name="connsiteY8" fmla="*/ 67557 h 655901"/>
                <a:gd name="connsiteX9" fmla="*/ 327025 w 1231900"/>
                <a:gd name="connsiteY9" fmla="*/ 16757 h 655901"/>
                <a:gd name="connsiteX10" fmla="*/ 222250 w 1231900"/>
                <a:gd name="connsiteY10" fmla="*/ 882 h 655901"/>
                <a:gd name="connsiteX11" fmla="*/ 165100 w 1231900"/>
                <a:gd name="connsiteY11" fmla="*/ 38982 h 655901"/>
                <a:gd name="connsiteX12" fmla="*/ 152400 w 1231900"/>
                <a:gd name="connsiteY12" fmla="*/ 118357 h 655901"/>
                <a:gd name="connsiteX13" fmla="*/ 184150 w 1231900"/>
                <a:gd name="connsiteY13" fmla="*/ 181857 h 655901"/>
                <a:gd name="connsiteX14" fmla="*/ 212725 w 1231900"/>
                <a:gd name="connsiteY14" fmla="*/ 248532 h 655901"/>
                <a:gd name="connsiteX15" fmla="*/ 215900 w 1231900"/>
                <a:gd name="connsiteY15" fmla="*/ 331082 h 655901"/>
                <a:gd name="connsiteX16" fmla="*/ 92075 w 1231900"/>
                <a:gd name="connsiteY16" fmla="*/ 493007 h 655901"/>
                <a:gd name="connsiteX17" fmla="*/ 0 w 1231900"/>
                <a:gd name="connsiteY17" fmla="*/ 635882 h 655901"/>
                <a:gd name="connsiteX0" fmla="*/ 1244600 w 1244600"/>
                <a:gd name="connsiteY0" fmla="*/ 585082 h 656006"/>
                <a:gd name="connsiteX1" fmla="*/ 1171575 w 1244600"/>
                <a:gd name="connsiteY1" fmla="*/ 642232 h 656006"/>
                <a:gd name="connsiteX2" fmla="*/ 1092200 w 1244600"/>
                <a:gd name="connsiteY2" fmla="*/ 651757 h 656006"/>
                <a:gd name="connsiteX3" fmla="*/ 946150 w 1244600"/>
                <a:gd name="connsiteY3" fmla="*/ 585082 h 656006"/>
                <a:gd name="connsiteX4" fmla="*/ 831850 w 1244600"/>
                <a:gd name="connsiteY4" fmla="*/ 493007 h 656006"/>
                <a:gd name="connsiteX5" fmla="*/ 742950 w 1244600"/>
                <a:gd name="connsiteY5" fmla="*/ 413632 h 656006"/>
                <a:gd name="connsiteX6" fmla="*/ 669925 w 1244600"/>
                <a:gd name="connsiteY6" fmla="*/ 254882 h 656006"/>
                <a:gd name="connsiteX7" fmla="*/ 606425 w 1244600"/>
                <a:gd name="connsiteY7" fmla="*/ 124707 h 656006"/>
                <a:gd name="connsiteX8" fmla="*/ 504825 w 1244600"/>
                <a:gd name="connsiteY8" fmla="*/ 67557 h 656006"/>
                <a:gd name="connsiteX9" fmla="*/ 327025 w 1244600"/>
                <a:gd name="connsiteY9" fmla="*/ 16757 h 656006"/>
                <a:gd name="connsiteX10" fmla="*/ 222250 w 1244600"/>
                <a:gd name="connsiteY10" fmla="*/ 882 h 656006"/>
                <a:gd name="connsiteX11" fmla="*/ 165100 w 1244600"/>
                <a:gd name="connsiteY11" fmla="*/ 38982 h 656006"/>
                <a:gd name="connsiteX12" fmla="*/ 152400 w 1244600"/>
                <a:gd name="connsiteY12" fmla="*/ 118357 h 656006"/>
                <a:gd name="connsiteX13" fmla="*/ 184150 w 1244600"/>
                <a:gd name="connsiteY13" fmla="*/ 181857 h 656006"/>
                <a:gd name="connsiteX14" fmla="*/ 212725 w 1244600"/>
                <a:gd name="connsiteY14" fmla="*/ 248532 h 656006"/>
                <a:gd name="connsiteX15" fmla="*/ 215900 w 1244600"/>
                <a:gd name="connsiteY15" fmla="*/ 331082 h 656006"/>
                <a:gd name="connsiteX16" fmla="*/ 92075 w 1244600"/>
                <a:gd name="connsiteY16" fmla="*/ 493007 h 656006"/>
                <a:gd name="connsiteX17" fmla="*/ 0 w 1244600"/>
                <a:gd name="connsiteY17" fmla="*/ 635882 h 6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4600" h="656006">
                  <a:moveTo>
                    <a:pt x="1244600" y="585082"/>
                  </a:moveTo>
                  <a:cubicBezTo>
                    <a:pt x="1226079" y="606778"/>
                    <a:pt x="1196975" y="631120"/>
                    <a:pt x="1171575" y="642232"/>
                  </a:cubicBezTo>
                  <a:cubicBezTo>
                    <a:pt x="1146175" y="653344"/>
                    <a:pt x="1129771" y="661282"/>
                    <a:pt x="1092200" y="651757"/>
                  </a:cubicBezTo>
                  <a:cubicBezTo>
                    <a:pt x="1054629" y="642232"/>
                    <a:pt x="989542" y="611540"/>
                    <a:pt x="946150" y="585082"/>
                  </a:cubicBezTo>
                  <a:cubicBezTo>
                    <a:pt x="902758" y="558624"/>
                    <a:pt x="865717" y="521582"/>
                    <a:pt x="831850" y="493007"/>
                  </a:cubicBezTo>
                  <a:cubicBezTo>
                    <a:pt x="797983" y="464432"/>
                    <a:pt x="769937" y="453319"/>
                    <a:pt x="742950" y="413632"/>
                  </a:cubicBezTo>
                  <a:cubicBezTo>
                    <a:pt x="715962" y="373944"/>
                    <a:pt x="692679" y="303036"/>
                    <a:pt x="669925" y="254882"/>
                  </a:cubicBezTo>
                  <a:cubicBezTo>
                    <a:pt x="647171" y="206728"/>
                    <a:pt x="633942" y="155928"/>
                    <a:pt x="606425" y="124707"/>
                  </a:cubicBezTo>
                  <a:cubicBezTo>
                    <a:pt x="578908" y="93486"/>
                    <a:pt x="551392" y="85549"/>
                    <a:pt x="504825" y="67557"/>
                  </a:cubicBezTo>
                  <a:cubicBezTo>
                    <a:pt x="458258" y="49565"/>
                    <a:pt x="374121" y="27869"/>
                    <a:pt x="327025" y="16757"/>
                  </a:cubicBezTo>
                  <a:cubicBezTo>
                    <a:pt x="279929" y="5645"/>
                    <a:pt x="249237" y="-2822"/>
                    <a:pt x="222250" y="882"/>
                  </a:cubicBezTo>
                  <a:cubicBezTo>
                    <a:pt x="195263" y="4586"/>
                    <a:pt x="176742" y="19403"/>
                    <a:pt x="165100" y="38982"/>
                  </a:cubicBezTo>
                  <a:cubicBezTo>
                    <a:pt x="153458" y="58561"/>
                    <a:pt x="149225" y="94544"/>
                    <a:pt x="152400" y="118357"/>
                  </a:cubicBezTo>
                  <a:cubicBezTo>
                    <a:pt x="155575" y="142169"/>
                    <a:pt x="174096" y="160161"/>
                    <a:pt x="184150" y="181857"/>
                  </a:cubicBezTo>
                  <a:cubicBezTo>
                    <a:pt x="194204" y="203553"/>
                    <a:pt x="207433" y="223661"/>
                    <a:pt x="212725" y="248532"/>
                  </a:cubicBezTo>
                  <a:cubicBezTo>
                    <a:pt x="218017" y="273403"/>
                    <a:pt x="236008" y="290336"/>
                    <a:pt x="215900" y="331082"/>
                  </a:cubicBezTo>
                  <a:cubicBezTo>
                    <a:pt x="195792" y="371828"/>
                    <a:pt x="128058" y="442207"/>
                    <a:pt x="92075" y="493007"/>
                  </a:cubicBezTo>
                  <a:cubicBezTo>
                    <a:pt x="56092" y="543807"/>
                    <a:pt x="28046" y="589844"/>
                    <a:pt x="0" y="635882"/>
                  </a:cubicBez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56" name="155 CuadroTexto"/>
          <p:cNvSpPr txBox="1"/>
          <p:nvPr/>
        </p:nvSpPr>
        <p:spPr>
          <a:xfrm>
            <a:off x="70644" y="4153644"/>
            <a:ext cx="65658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Villavicencio – Bogotá / Villavicencio –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/ Villavicencio – Punto 53 – Puente Téllez   </a:t>
            </a:r>
            <a:endParaRPr lang="es-CO" sz="1300" b="1" dirty="0"/>
          </a:p>
        </p:txBody>
      </p:sp>
      <p:sp>
        <p:nvSpPr>
          <p:cNvPr id="157" name="156 CuadroTexto"/>
          <p:cNvSpPr txBox="1"/>
          <p:nvPr/>
        </p:nvSpPr>
        <p:spPr>
          <a:xfrm>
            <a:off x="59760" y="4369668"/>
            <a:ext cx="65658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Bogotá – Oro Perdido /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– Oro Perdido / Punto 53 – Oro Perdido</a:t>
            </a:r>
            <a:endParaRPr lang="es-CO" sz="1300" b="1" dirty="0"/>
          </a:p>
        </p:txBody>
      </p:sp>
      <p:grpSp>
        <p:nvGrpSpPr>
          <p:cNvPr id="158" name="157 Grupo"/>
          <p:cNvGrpSpPr/>
          <p:nvPr/>
        </p:nvGrpSpPr>
        <p:grpSpPr>
          <a:xfrm>
            <a:off x="13841" y="1226355"/>
            <a:ext cx="5774532" cy="2279217"/>
            <a:chOff x="9525" y="1226355"/>
            <a:chExt cx="5774532" cy="2279217"/>
          </a:xfrm>
        </p:grpSpPr>
        <p:grpSp>
          <p:nvGrpSpPr>
            <p:cNvPr id="160" name="159 Grupo"/>
            <p:cNvGrpSpPr/>
            <p:nvPr/>
          </p:nvGrpSpPr>
          <p:grpSpPr>
            <a:xfrm>
              <a:off x="1253333" y="1226355"/>
              <a:ext cx="4530724" cy="2279217"/>
              <a:chOff x="1253333" y="1114839"/>
              <a:chExt cx="4530724" cy="2279217"/>
            </a:xfrm>
          </p:grpSpPr>
          <p:sp>
            <p:nvSpPr>
              <p:cNvPr id="162" name="161 Forma libre"/>
              <p:cNvSpPr/>
              <p:nvPr/>
            </p:nvSpPr>
            <p:spPr>
              <a:xfrm>
                <a:off x="1253333" y="1460481"/>
                <a:ext cx="3774282" cy="1933575"/>
              </a:xfrm>
              <a:custGeom>
                <a:avLst/>
                <a:gdLst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62150 w 3795713"/>
                  <a:gd name="connsiteY12" fmla="*/ 942975 h 1933575"/>
                  <a:gd name="connsiteX13" fmla="*/ 1866900 w 3795713"/>
                  <a:gd name="connsiteY13" fmla="*/ 985837 h 1933575"/>
                  <a:gd name="connsiteX14" fmla="*/ 1857375 w 3795713"/>
                  <a:gd name="connsiteY14" fmla="*/ 1090612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57375 w 3795713"/>
                  <a:gd name="connsiteY14" fmla="*/ 1090612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47850 w 3795713"/>
                  <a:gd name="connsiteY14" fmla="*/ 1133475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1075 w 3795713"/>
                  <a:gd name="connsiteY8" fmla="*/ 99060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47850 w 3795713"/>
                  <a:gd name="connsiteY14" fmla="*/ 1133475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802063 w 3802063"/>
                  <a:gd name="connsiteY0" fmla="*/ 0 h 1936750"/>
                  <a:gd name="connsiteX1" fmla="*/ 3581400 w 3802063"/>
                  <a:gd name="connsiteY1" fmla="*/ 131762 h 1936750"/>
                  <a:gd name="connsiteX2" fmla="*/ 3338513 w 3802063"/>
                  <a:gd name="connsiteY2" fmla="*/ 188912 h 1936750"/>
                  <a:gd name="connsiteX3" fmla="*/ 2962275 w 3802063"/>
                  <a:gd name="connsiteY3" fmla="*/ 298450 h 1936750"/>
                  <a:gd name="connsiteX4" fmla="*/ 2738438 w 3802063"/>
                  <a:gd name="connsiteY4" fmla="*/ 398462 h 1936750"/>
                  <a:gd name="connsiteX5" fmla="*/ 2600325 w 3802063"/>
                  <a:gd name="connsiteY5" fmla="*/ 488950 h 1936750"/>
                  <a:gd name="connsiteX6" fmla="*/ 2471738 w 3802063"/>
                  <a:gd name="connsiteY6" fmla="*/ 674687 h 1936750"/>
                  <a:gd name="connsiteX7" fmla="*/ 2357438 w 3802063"/>
                  <a:gd name="connsiteY7" fmla="*/ 903287 h 1936750"/>
                  <a:gd name="connsiteX8" fmla="*/ 2251075 w 3802063"/>
                  <a:gd name="connsiteY8" fmla="*/ 993775 h 1936750"/>
                  <a:gd name="connsiteX9" fmla="*/ 2138363 w 3802063"/>
                  <a:gd name="connsiteY9" fmla="*/ 1050925 h 1936750"/>
                  <a:gd name="connsiteX10" fmla="*/ 2090738 w 3802063"/>
                  <a:gd name="connsiteY10" fmla="*/ 1050925 h 1936750"/>
                  <a:gd name="connsiteX11" fmla="*/ 2024063 w 3802063"/>
                  <a:gd name="connsiteY11" fmla="*/ 993775 h 1936750"/>
                  <a:gd name="connsiteX12" fmla="*/ 1947862 w 3802063"/>
                  <a:gd name="connsiteY12" fmla="*/ 936625 h 1936750"/>
                  <a:gd name="connsiteX13" fmla="*/ 1866900 w 3802063"/>
                  <a:gd name="connsiteY13" fmla="*/ 989012 h 1936750"/>
                  <a:gd name="connsiteX14" fmla="*/ 1847850 w 3802063"/>
                  <a:gd name="connsiteY14" fmla="*/ 1136650 h 1936750"/>
                  <a:gd name="connsiteX15" fmla="*/ 1776413 w 3802063"/>
                  <a:gd name="connsiteY15" fmla="*/ 1241425 h 1936750"/>
                  <a:gd name="connsiteX16" fmla="*/ 1647825 w 3802063"/>
                  <a:gd name="connsiteY16" fmla="*/ 1365250 h 1936750"/>
                  <a:gd name="connsiteX17" fmla="*/ 1609725 w 3802063"/>
                  <a:gd name="connsiteY17" fmla="*/ 1455737 h 1936750"/>
                  <a:gd name="connsiteX18" fmla="*/ 1643063 w 3802063"/>
                  <a:gd name="connsiteY18" fmla="*/ 1665287 h 1936750"/>
                  <a:gd name="connsiteX19" fmla="*/ 1562100 w 3802063"/>
                  <a:gd name="connsiteY19" fmla="*/ 1765300 h 1936750"/>
                  <a:gd name="connsiteX20" fmla="*/ 1300163 w 3802063"/>
                  <a:gd name="connsiteY20" fmla="*/ 1841500 h 1936750"/>
                  <a:gd name="connsiteX21" fmla="*/ 985838 w 3802063"/>
                  <a:gd name="connsiteY21" fmla="*/ 1917700 h 1936750"/>
                  <a:gd name="connsiteX22" fmla="*/ 747713 w 3802063"/>
                  <a:gd name="connsiteY22" fmla="*/ 1936750 h 1936750"/>
                  <a:gd name="connsiteX23" fmla="*/ 561975 w 3802063"/>
                  <a:gd name="connsiteY23" fmla="*/ 1898650 h 1936750"/>
                  <a:gd name="connsiteX24" fmla="*/ 385763 w 3802063"/>
                  <a:gd name="connsiteY24" fmla="*/ 1789112 h 1936750"/>
                  <a:gd name="connsiteX25" fmla="*/ 309563 w 3802063"/>
                  <a:gd name="connsiteY25" fmla="*/ 1703387 h 1936750"/>
                  <a:gd name="connsiteX26" fmla="*/ 247650 w 3802063"/>
                  <a:gd name="connsiteY26" fmla="*/ 1665287 h 1936750"/>
                  <a:gd name="connsiteX27" fmla="*/ 142875 w 3802063"/>
                  <a:gd name="connsiteY27" fmla="*/ 1712912 h 1936750"/>
                  <a:gd name="connsiteX28" fmla="*/ 76200 w 3802063"/>
                  <a:gd name="connsiteY28" fmla="*/ 1779587 h 1936750"/>
                  <a:gd name="connsiteX29" fmla="*/ 0 w 3802063"/>
                  <a:gd name="connsiteY29" fmla="*/ 1851025 h 1936750"/>
                  <a:gd name="connsiteX0" fmla="*/ 3789363 w 3789363"/>
                  <a:gd name="connsiteY0" fmla="*/ 0 h 1933575"/>
                  <a:gd name="connsiteX1" fmla="*/ 3581400 w 3789363"/>
                  <a:gd name="connsiteY1" fmla="*/ 128587 h 1933575"/>
                  <a:gd name="connsiteX2" fmla="*/ 3338513 w 3789363"/>
                  <a:gd name="connsiteY2" fmla="*/ 185737 h 1933575"/>
                  <a:gd name="connsiteX3" fmla="*/ 2962275 w 3789363"/>
                  <a:gd name="connsiteY3" fmla="*/ 295275 h 1933575"/>
                  <a:gd name="connsiteX4" fmla="*/ 2738438 w 3789363"/>
                  <a:gd name="connsiteY4" fmla="*/ 395287 h 1933575"/>
                  <a:gd name="connsiteX5" fmla="*/ 2600325 w 3789363"/>
                  <a:gd name="connsiteY5" fmla="*/ 485775 h 1933575"/>
                  <a:gd name="connsiteX6" fmla="*/ 2471738 w 3789363"/>
                  <a:gd name="connsiteY6" fmla="*/ 671512 h 1933575"/>
                  <a:gd name="connsiteX7" fmla="*/ 2357438 w 3789363"/>
                  <a:gd name="connsiteY7" fmla="*/ 900112 h 1933575"/>
                  <a:gd name="connsiteX8" fmla="*/ 2251075 w 3789363"/>
                  <a:gd name="connsiteY8" fmla="*/ 990600 h 1933575"/>
                  <a:gd name="connsiteX9" fmla="*/ 2138363 w 3789363"/>
                  <a:gd name="connsiteY9" fmla="*/ 1047750 h 1933575"/>
                  <a:gd name="connsiteX10" fmla="*/ 2090738 w 3789363"/>
                  <a:gd name="connsiteY10" fmla="*/ 1047750 h 1933575"/>
                  <a:gd name="connsiteX11" fmla="*/ 2024063 w 3789363"/>
                  <a:gd name="connsiteY11" fmla="*/ 990600 h 1933575"/>
                  <a:gd name="connsiteX12" fmla="*/ 1947862 w 3789363"/>
                  <a:gd name="connsiteY12" fmla="*/ 933450 h 1933575"/>
                  <a:gd name="connsiteX13" fmla="*/ 1866900 w 3789363"/>
                  <a:gd name="connsiteY13" fmla="*/ 985837 h 1933575"/>
                  <a:gd name="connsiteX14" fmla="*/ 1847850 w 3789363"/>
                  <a:gd name="connsiteY14" fmla="*/ 1133475 h 1933575"/>
                  <a:gd name="connsiteX15" fmla="*/ 1776413 w 3789363"/>
                  <a:gd name="connsiteY15" fmla="*/ 1238250 h 1933575"/>
                  <a:gd name="connsiteX16" fmla="*/ 1647825 w 3789363"/>
                  <a:gd name="connsiteY16" fmla="*/ 1362075 h 1933575"/>
                  <a:gd name="connsiteX17" fmla="*/ 1609725 w 3789363"/>
                  <a:gd name="connsiteY17" fmla="*/ 1452562 h 1933575"/>
                  <a:gd name="connsiteX18" fmla="*/ 1643063 w 3789363"/>
                  <a:gd name="connsiteY18" fmla="*/ 1662112 h 1933575"/>
                  <a:gd name="connsiteX19" fmla="*/ 1562100 w 3789363"/>
                  <a:gd name="connsiteY19" fmla="*/ 1762125 h 1933575"/>
                  <a:gd name="connsiteX20" fmla="*/ 1300163 w 3789363"/>
                  <a:gd name="connsiteY20" fmla="*/ 1838325 h 1933575"/>
                  <a:gd name="connsiteX21" fmla="*/ 985838 w 3789363"/>
                  <a:gd name="connsiteY21" fmla="*/ 1914525 h 1933575"/>
                  <a:gd name="connsiteX22" fmla="*/ 747713 w 3789363"/>
                  <a:gd name="connsiteY22" fmla="*/ 1933575 h 1933575"/>
                  <a:gd name="connsiteX23" fmla="*/ 561975 w 3789363"/>
                  <a:gd name="connsiteY23" fmla="*/ 1895475 h 1933575"/>
                  <a:gd name="connsiteX24" fmla="*/ 385763 w 3789363"/>
                  <a:gd name="connsiteY24" fmla="*/ 1785937 h 1933575"/>
                  <a:gd name="connsiteX25" fmla="*/ 309563 w 3789363"/>
                  <a:gd name="connsiteY25" fmla="*/ 1700212 h 1933575"/>
                  <a:gd name="connsiteX26" fmla="*/ 247650 w 3789363"/>
                  <a:gd name="connsiteY26" fmla="*/ 1662112 h 1933575"/>
                  <a:gd name="connsiteX27" fmla="*/ 142875 w 3789363"/>
                  <a:gd name="connsiteY27" fmla="*/ 1709737 h 1933575"/>
                  <a:gd name="connsiteX28" fmla="*/ 76200 w 3789363"/>
                  <a:gd name="connsiteY28" fmla="*/ 1776412 h 1933575"/>
                  <a:gd name="connsiteX29" fmla="*/ 0 w 3789363"/>
                  <a:gd name="connsiteY29" fmla="*/ 1847850 h 1933575"/>
                  <a:gd name="connsiteX0" fmla="*/ 3773488 w 3773488"/>
                  <a:gd name="connsiteY0" fmla="*/ 0 h 1933575"/>
                  <a:gd name="connsiteX1" fmla="*/ 3565525 w 3773488"/>
                  <a:gd name="connsiteY1" fmla="*/ 128587 h 1933575"/>
                  <a:gd name="connsiteX2" fmla="*/ 3322638 w 3773488"/>
                  <a:gd name="connsiteY2" fmla="*/ 185737 h 1933575"/>
                  <a:gd name="connsiteX3" fmla="*/ 2946400 w 3773488"/>
                  <a:gd name="connsiteY3" fmla="*/ 295275 h 1933575"/>
                  <a:gd name="connsiteX4" fmla="*/ 2722563 w 3773488"/>
                  <a:gd name="connsiteY4" fmla="*/ 395287 h 1933575"/>
                  <a:gd name="connsiteX5" fmla="*/ 2584450 w 3773488"/>
                  <a:gd name="connsiteY5" fmla="*/ 485775 h 1933575"/>
                  <a:gd name="connsiteX6" fmla="*/ 2455863 w 3773488"/>
                  <a:gd name="connsiteY6" fmla="*/ 671512 h 1933575"/>
                  <a:gd name="connsiteX7" fmla="*/ 2341563 w 3773488"/>
                  <a:gd name="connsiteY7" fmla="*/ 900112 h 1933575"/>
                  <a:gd name="connsiteX8" fmla="*/ 2235200 w 3773488"/>
                  <a:gd name="connsiteY8" fmla="*/ 990600 h 1933575"/>
                  <a:gd name="connsiteX9" fmla="*/ 2122488 w 3773488"/>
                  <a:gd name="connsiteY9" fmla="*/ 1047750 h 1933575"/>
                  <a:gd name="connsiteX10" fmla="*/ 2074863 w 3773488"/>
                  <a:gd name="connsiteY10" fmla="*/ 1047750 h 1933575"/>
                  <a:gd name="connsiteX11" fmla="*/ 2008188 w 3773488"/>
                  <a:gd name="connsiteY11" fmla="*/ 990600 h 1933575"/>
                  <a:gd name="connsiteX12" fmla="*/ 1931987 w 3773488"/>
                  <a:gd name="connsiteY12" fmla="*/ 933450 h 1933575"/>
                  <a:gd name="connsiteX13" fmla="*/ 1851025 w 3773488"/>
                  <a:gd name="connsiteY13" fmla="*/ 985837 h 1933575"/>
                  <a:gd name="connsiteX14" fmla="*/ 1831975 w 3773488"/>
                  <a:gd name="connsiteY14" fmla="*/ 1133475 h 1933575"/>
                  <a:gd name="connsiteX15" fmla="*/ 1760538 w 3773488"/>
                  <a:gd name="connsiteY15" fmla="*/ 1238250 h 1933575"/>
                  <a:gd name="connsiteX16" fmla="*/ 1631950 w 3773488"/>
                  <a:gd name="connsiteY16" fmla="*/ 1362075 h 1933575"/>
                  <a:gd name="connsiteX17" fmla="*/ 1593850 w 3773488"/>
                  <a:gd name="connsiteY17" fmla="*/ 1452562 h 1933575"/>
                  <a:gd name="connsiteX18" fmla="*/ 1627188 w 3773488"/>
                  <a:gd name="connsiteY18" fmla="*/ 1662112 h 1933575"/>
                  <a:gd name="connsiteX19" fmla="*/ 1546225 w 3773488"/>
                  <a:gd name="connsiteY19" fmla="*/ 1762125 h 1933575"/>
                  <a:gd name="connsiteX20" fmla="*/ 1284288 w 3773488"/>
                  <a:gd name="connsiteY20" fmla="*/ 1838325 h 1933575"/>
                  <a:gd name="connsiteX21" fmla="*/ 969963 w 3773488"/>
                  <a:gd name="connsiteY21" fmla="*/ 1914525 h 1933575"/>
                  <a:gd name="connsiteX22" fmla="*/ 731838 w 3773488"/>
                  <a:gd name="connsiteY22" fmla="*/ 1933575 h 1933575"/>
                  <a:gd name="connsiteX23" fmla="*/ 546100 w 3773488"/>
                  <a:gd name="connsiteY23" fmla="*/ 1895475 h 1933575"/>
                  <a:gd name="connsiteX24" fmla="*/ 369888 w 3773488"/>
                  <a:gd name="connsiteY24" fmla="*/ 1785937 h 1933575"/>
                  <a:gd name="connsiteX25" fmla="*/ 293688 w 3773488"/>
                  <a:gd name="connsiteY25" fmla="*/ 1700212 h 1933575"/>
                  <a:gd name="connsiteX26" fmla="*/ 231775 w 3773488"/>
                  <a:gd name="connsiteY26" fmla="*/ 1662112 h 1933575"/>
                  <a:gd name="connsiteX27" fmla="*/ 127000 w 3773488"/>
                  <a:gd name="connsiteY27" fmla="*/ 1709737 h 1933575"/>
                  <a:gd name="connsiteX28" fmla="*/ 60325 w 3773488"/>
                  <a:gd name="connsiteY28" fmla="*/ 1776412 h 1933575"/>
                  <a:gd name="connsiteX29" fmla="*/ 0 w 3773488"/>
                  <a:gd name="connsiteY29" fmla="*/ 1841500 h 1933575"/>
                  <a:gd name="connsiteX0" fmla="*/ 3786188 w 3786188"/>
                  <a:gd name="connsiteY0" fmla="*/ 0 h 1933575"/>
                  <a:gd name="connsiteX1" fmla="*/ 3578225 w 3786188"/>
                  <a:gd name="connsiteY1" fmla="*/ 128587 h 1933575"/>
                  <a:gd name="connsiteX2" fmla="*/ 3335338 w 3786188"/>
                  <a:gd name="connsiteY2" fmla="*/ 185737 h 1933575"/>
                  <a:gd name="connsiteX3" fmla="*/ 2959100 w 3786188"/>
                  <a:gd name="connsiteY3" fmla="*/ 295275 h 1933575"/>
                  <a:gd name="connsiteX4" fmla="*/ 2735263 w 3786188"/>
                  <a:gd name="connsiteY4" fmla="*/ 395287 h 1933575"/>
                  <a:gd name="connsiteX5" fmla="*/ 2597150 w 3786188"/>
                  <a:gd name="connsiteY5" fmla="*/ 485775 h 1933575"/>
                  <a:gd name="connsiteX6" fmla="*/ 2468563 w 3786188"/>
                  <a:gd name="connsiteY6" fmla="*/ 671512 h 1933575"/>
                  <a:gd name="connsiteX7" fmla="*/ 2354263 w 3786188"/>
                  <a:gd name="connsiteY7" fmla="*/ 900112 h 1933575"/>
                  <a:gd name="connsiteX8" fmla="*/ 2247900 w 3786188"/>
                  <a:gd name="connsiteY8" fmla="*/ 990600 h 1933575"/>
                  <a:gd name="connsiteX9" fmla="*/ 2135188 w 3786188"/>
                  <a:gd name="connsiteY9" fmla="*/ 1047750 h 1933575"/>
                  <a:gd name="connsiteX10" fmla="*/ 2087563 w 3786188"/>
                  <a:gd name="connsiteY10" fmla="*/ 1047750 h 1933575"/>
                  <a:gd name="connsiteX11" fmla="*/ 2020888 w 3786188"/>
                  <a:gd name="connsiteY11" fmla="*/ 990600 h 1933575"/>
                  <a:gd name="connsiteX12" fmla="*/ 1944687 w 3786188"/>
                  <a:gd name="connsiteY12" fmla="*/ 933450 h 1933575"/>
                  <a:gd name="connsiteX13" fmla="*/ 1863725 w 3786188"/>
                  <a:gd name="connsiteY13" fmla="*/ 985837 h 1933575"/>
                  <a:gd name="connsiteX14" fmla="*/ 1844675 w 3786188"/>
                  <a:gd name="connsiteY14" fmla="*/ 1133475 h 1933575"/>
                  <a:gd name="connsiteX15" fmla="*/ 1773238 w 3786188"/>
                  <a:gd name="connsiteY15" fmla="*/ 1238250 h 1933575"/>
                  <a:gd name="connsiteX16" fmla="*/ 1644650 w 3786188"/>
                  <a:gd name="connsiteY16" fmla="*/ 1362075 h 1933575"/>
                  <a:gd name="connsiteX17" fmla="*/ 1606550 w 3786188"/>
                  <a:gd name="connsiteY17" fmla="*/ 1452562 h 1933575"/>
                  <a:gd name="connsiteX18" fmla="*/ 1639888 w 3786188"/>
                  <a:gd name="connsiteY18" fmla="*/ 1662112 h 1933575"/>
                  <a:gd name="connsiteX19" fmla="*/ 1558925 w 3786188"/>
                  <a:gd name="connsiteY19" fmla="*/ 1762125 h 1933575"/>
                  <a:gd name="connsiteX20" fmla="*/ 1296988 w 3786188"/>
                  <a:gd name="connsiteY20" fmla="*/ 1838325 h 1933575"/>
                  <a:gd name="connsiteX21" fmla="*/ 982663 w 3786188"/>
                  <a:gd name="connsiteY21" fmla="*/ 1914525 h 1933575"/>
                  <a:gd name="connsiteX22" fmla="*/ 744538 w 3786188"/>
                  <a:gd name="connsiteY22" fmla="*/ 1933575 h 1933575"/>
                  <a:gd name="connsiteX23" fmla="*/ 558800 w 3786188"/>
                  <a:gd name="connsiteY23" fmla="*/ 1895475 h 1933575"/>
                  <a:gd name="connsiteX24" fmla="*/ 382588 w 3786188"/>
                  <a:gd name="connsiteY24" fmla="*/ 1785937 h 1933575"/>
                  <a:gd name="connsiteX25" fmla="*/ 306388 w 3786188"/>
                  <a:gd name="connsiteY25" fmla="*/ 1700212 h 1933575"/>
                  <a:gd name="connsiteX26" fmla="*/ 244475 w 3786188"/>
                  <a:gd name="connsiteY26" fmla="*/ 1662112 h 1933575"/>
                  <a:gd name="connsiteX27" fmla="*/ 139700 w 3786188"/>
                  <a:gd name="connsiteY27" fmla="*/ 1709737 h 1933575"/>
                  <a:gd name="connsiteX28" fmla="*/ 73025 w 3786188"/>
                  <a:gd name="connsiteY28" fmla="*/ 1776412 h 1933575"/>
                  <a:gd name="connsiteX29" fmla="*/ 0 w 3786188"/>
                  <a:gd name="connsiteY29" fmla="*/ 1854200 h 1933575"/>
                  <a:gd name="connsiteX0" fmla="*/ 3776663 w 3776663"/>
                  <a:gd name="connsiteY0" fmla="*/ 0 h 1933575"/>
                  <a:gd name="connsiteX1" fmla="*/ 3568700 w 3776663"/>
                  <a:gd name="connsiteY1" fmla="*/ 128587 h 1933575"/>
                  <a:gd name="connsiteX2" fmla="*/ 3325813 w 3776663"/>
                  <a:gd name="connsiteY2" fmla="*/ 185737 h 1933575"/>
                  <a:gd name="connsiteX3" fmla="*/ 2949575 w 3776663"/>
                  <a:gd name="connsiteY3" fmla="*/ 295275 h 1933575"/>
                  <a:gd name="connsiteX4" fmla="*/ 2725738 w 3776663"/>
                  <a:gd name="connsiteY4" fmla="*/ 395287 h 1933575"/>
                  <a:gd name="connsiteX5" fmla="*/ 2587625 w 3776663"/>
                  <a:gd name="connsiteY5" fmla="*/ 485775 h 1933575"/>
                  <a:gd name="connsiteX6" fmla="*/ 2459038 w 3776663"/>
                  <a:gd name="connsiteY6" fmla="*/ 671512 h 1933575"/>
                  <a:gd name="connsiteX7" fmla="*/ 2344738 w 3776663"/>
                  <a:gd name="connsiteY7" fmla="*/ 900112 h 1933575"/>
                  <a:gd name="connsiteX8" fmla="*/ 2238375 w 3776663"/>
                  <a:gd name="connsiteY8" fmla="*/ 990600 h 1933575"/>
                  <a:gd name="connsiteX9" fmla="*/ 2125663 w 3776663"/>
                  <a:gd name="connsiteY9" fmla="*/ 1047750 h 1933575"/>
                  <a:gd name="connsiteX10" fmla="*/ 2078038 w 3776663"/>
                  <a:gd name="connsiteY10" fmla="*/ 1047750 h 1933575"/>
                  <a:gd name="connsiteX11" fmla="*/ 2011363 w 3776663"/>
                  <a:gd name="connsiteY11" fmla="*/ 990600 h 1933575"/>
                  <a:gd name="connsiteX12" fmla="*/ 1935162 w 3776663"/>
                  <a:gd name="connsiteY12" fmla="*/ 933450 h 1933575"/>
                  <a:gd name="connsiteX13" fmla="*/ 1854200 w 3776663"/>
                  <a:gd name="connsiteY13" fmla="*/ 985837 h 1933575"/>
                  <a:gd name="connsiteX14" fmla="*/ 1835150 w 3776663"/>
                  <a:gd name="connsiteY14" fmla="*/ 1133475 h 1933575"/>
                  <a:gd name="connsiteX15" fmla="*/ 1763713 w 3776663"/>
                  <a:gd name="connsiteY15" fmla="*/ 1238250 h 1933575"/>
                  <a:gd name="connsiteX16" fmla="*/ 1635125 w 3776663"/>
                  <a:gd name="connsiteY16" fmla="*/ 1362075 h 1933575"/>
                  <a:gd name="connsiteX17" fmla="*/ 1597025 w 3776663"/>
                  <a:gd name="connsiteY17" fmla="*/ 1452562 h 1933575"/>
                  <a:gd name="connsiteX18" fmla="*/ 1630363 w 3776663"/>
                  <a:gd name="connsiteY18" fmla="*/ 1662112 h 1933575"/>
                  <a:gd name="connsiteX19" fmla="*/ 1549400 w 3776663"/>
                  <a:gd name="connsiteY19" fmla="*/ 1762125 h 1933575"/>
                  <a:gd name="connsiteX20" fmla="*/ 1287463 w 3776663"/>
                  <a:gd name="connsiteY20" fmla="*/ 1838325 h 1933575"/>
                  <a:gd name="connsiteX21" fmla="*/ 973138 w 3776663"/>
                  <a:gd name="connsiteY21" fmla="*/ 1914525 h 1933575"/>
                  <a:gd name="connsiteX22" fmla="*/ 735013 w 3776663"/>
                  <a:gd name="connsiteY22" fmla="*/ 1933575 h 1933575"/>
                  <a:gd name="connsiteX23" fmla="*/ 549275 w 3776663"/>
                  <a:gd name="connsiteY23" fmla="*/ 1895475 h 1933575"/>
                  <a:gd name="connsiteX24" fmla="*/ 373063 w 3776663"/>
                  <a:gd name="connsiteY24" fmla="*/ 1785937 h 1933575"/>
                  <a:gd name="connsiteX25" fmla="*/ 296863 w 3776663"/>
                  <a:gd name="connsiteY25" fmla="*/ 1700212 h 1933575"/>
                  <a:gd name="connsiteX26" fmla="*/ 234950 w 3776663"/>
                  <a:gd name="connsiteY26" fmla="*/ 1662112 h 1933575"/>
                  <a:gd name="connsiteX27" fmla="*/ 130175 w 3776663"/>
                  <a:gd name="connsiteY27" fmla="*/ 1709737 h 1933575"/>
                  <a:gd name="connsiteX28" fmla="*/ 63500 w 3776663"/>
                  <a:gd name="connsiteY28" fmla="*/ 1776412 h 1933575"/>
                  <a:gd name="connsiteX29" fmla="*/ 0 w 3776663"/>
                  <a:gd name="connsiteY29" fmla="*/ 1835150 h 1933575"/>
                  <a:gd name="connsiteX0" fmla="*/ 3774282 w 3774282"/>
                  <a:gd name="connsiteY0" fmla="*/ 0 h 1933575"/>
                  <a:gd name="connsiteX1" fmla="*/ 3566319 w 3774282"/>
                  <a:gd name="connsiteY1" fmla="*/ 128587 h 1933575"/>
                  <a:gd name="connsiteX2" fmla="*/ 3323432 w 3774282"/>
                  <a:gd name="connsiteY2" fmla="*/ 185737 h 1933575"/>
                  <a:gd name="connsiteX3" fmla="*/ 2947194 w 3774282"/>
                  <a:gd name="connsiteY3" fmla="*/ 295275 h 1933575"/>
                  <a:gd name="connsiteX4" fmla="*/ 2723357 w 3774282"/>
                  <a:gd name="connsiteY4" fmla="*/ 395287 h 1933575"/>
                  <a:gd name="connsiteX5" fmla="*/ 2585244 w 3774282"/>
                  <a:gd name="connsiteY5" fmla="*/ 485775 h 1933575"/>
                  <a:gd name="connsiteX6" fmla="*/ 2456657 w 3774282"/>
                  <a:gd name="connsiteY6" fmla="*/ 671512 h 1933575"/>
                  <a:gd name="connsiteX7" fmla="*/ 2342357 w 3774282"/>
                  <a:gd name="connsiteY7" fmla="*/ 900112 h 1933575"/>
                  <a:gd name="connsiteX8" fmla="*/ 2235994 w 3774282"/>
                  <a:gd name="connsiteY8" fmla="*/ 990600 h 1933575"/>
                  <a:gd name="connsiteX9" fmla="*/ 2123282 w 3774282"/>
                  <a:gd name="connsiteY9" fmla="*/ 1047750 h 1933575"/>
                  <a:gd name="connsiteX10" fmla="*/ 2075657 w 3774282"/>
                  <a:gd name="connsiteY10" fmla="*/ 1047750 h 1933575"/>
                  <a:gd name="connsiteX11" fmla="*/ 2008982 w 3774282"/>
                  <a:gd name="connsiteY11" fmla="*/ 990600 h 1933575"/>
                  <a:gd name="connsiteX12" fmla="*/ 1932781 w 3774282"/>
                  <a:gd name="connsiteY12" fmla="*/ 933450 h 1933575"/>
                  <a:gd name="connsiteX13" fmla="*/ 1851819 w 3774282"/>
                  <a:gd name="connsiteY13" fmla="*/ 985837 h 1933575"/>
                  <a:gd name="connsiteX14" fmla="*/ 1832769 w 3774282"/>
                  <a:gd name="connsiteY14" fmla="*/ 1133475 h 1933575"/>
                  <a:gd name="connsiteX15" fmla="*/ 1761332 w 3774282"/>
                  <a:gd name="connsiteY15" fmla="*/ 1238250 h 1933575"/>
                  <a:gd name="connsiteX16" fmla="*/ 1632744 w 3774282"/>
                  <a:gd name="connsiteY16" fmla="*/ 1362075 h 1933575"/>
                  <a:gd name="connsiteX17" fmla="*/ 1594644 w 3774282"/>
                  <a:gd name="connsiteY17" fmla="*/ 1452562 h 1933575"/>
                  <a:gd name="connsiteX18" fmla="*/ 1627982 w 3774282"/>
                  <a:gd name="connsiteY18" fmla="*/ 1662112 h 1933575"/>
                  <a:gd name="connsiteX19" fmla="*/ 1547019 w 3774282"/>
                  <a:gd name="connsiteY19" fmla="*/ 1762125 h 1933575"/>
                  <a:gd name="connsiteX20" fmla="*/ 1285082 w 3774282"/>
                  <a:gd name="connsiteY20" fmla="*/ 1838325 h 1933575"/>
                  <a:gd name="connsiteX21" fmla="*/ 970757 w 3774282"/>
                  <a:gd name="connsiteY21" fmla="*/ 1914525 h 1933575"/>
                  <a:gd name="connsiteX22" fmla="*/ 732632 w 3774282"/>
                  <a:gd name="connsiteY22" fmla="*/ 1933575 h 1933575"/>
                  <a:gd name="connsiteX23" fmla="*/ 546894 w 3774282"/>
                  <a:gd name="connsiteY23" fmla="*/ 1895475 h 1933575"/>
                  <a:gd name="connsiteX24" fmla="*/ 370682 w 3774282"/>
                  <a:gd name="connsiteY24" fmla="*/ 1785937 h 1933575"/>
                  <a:gd name="connsiteX25" fmla="*/ 294482 w 3774282"/>
                  <a:gd name="connsiteY25" fmla="*/ 1700212 h 1933575"/>
                  <a:gd name="connsiteX26" fmla="*/ 232569 w 3774282"/>
                  <a:gd name="connsiteY26" fmla="*/ 1662112 h 1933575"/>
                  <a:gd name="connsiteX27" fmla="*/ 127794 w 3774282"/>
                  <a:gd name="connsiteY27" fmla="*/ 1709737 h 1933575"/>
                  <a:gd name="connsiteX28" fmla="*/ 61119 w 3774282"/>
                  <a:gd name="connsiteY28" fmla="*/ 1776412 h 1933575"/>
                  <a:gd name="connsiteX29" fmla="*/ 0 w 3774282"/>
                  <a:gd name="connsiteY29" fmla="*/ 1837532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74282" h="1933575">
                    <a:moveTo>
                      <a:pt x="3774282" y="0"/>
                    </a:moveTo>
                    <a:cubicBezTo>
                      <a:pt x="3705225" y="48815"/>
                      <a:pt x="3641461" y="97631"/>
                      <a:pt x="3566319" y="128587"/>
                    </a:cubicBezTo>
                    <a:cubicBezTo>
                      <a:pt x="3491177" y="159543"/>
                      <a:pt x="3426619" y="157956"/>
                      <a:pt x="3323432" y="185737"/>
                    </a:cubicBezTo>
                    <a:cubicBezTo>
                      <a:pt x="3220244" y="213518"/>
                      <a:pt x="3047206" y="260350"/>
                      <a:pt x="2947194" y="295275"/>
                    </a:cubicBezTo>
                    <a:cubicBezTo>
                      <a:pt x="2847182" y="330200"/>
                      <a:pt x="2783682" y="363537"/>
                      <a:pt x="2723357" y="395287"/>
                    </a:cubicBezTo>
                    <a:cubicBezTo>
                      <a:pt x="2663032" y="427037"/>
                      <a:pt x="2629694" y="439738"/>
                      <a:pt x="2585244" y="485775"/>
                    </a:cubicBezTo>
                    <a:cubicBezTo>
                      <a:pt x="2540794" y="531812"/>
                      <a:pt x="2497138" y="602456"/>
                      <a:pt x="2456657" y="671512"/>
                    </a:cubicBezTo>
                    <a:cubicBezTo>
                      <a:pt x="2416176" y="740568"/>
                      <a:pt x="2379134" y="846931"/>
                      <a:pt x="2342357" y="900112"/>
                    </a:cubicBezTo>
                    <a:cubicBezTo>
                      <a:pt x="2305580" y="953293"/>
                      <a:pt x="2272506" y="965994"/>
                      <a:pt x="2235994" y="990600"/>
                    </a:cubicBezTo>
                    <a:cubicBezTo>
                      <a:pt x="2199481" y="1015206"/>
                      <a:pt x="2150005" y="1038225"/>
                      <a:pt x="2123282" y="1047750"/>
                    </a:cubicBezTo>
                    <a:cubicBezTo>
                      <a:pt x="2096559" y="1057275"/>
                      <a:pt x="2094707" y="1057275"/>
                      <a:pt x="2075657" y="1047750"/>
                    </a:cubicBezTo>
                    <a:cubicBezTo>
                      <a:pt x="2056607" y="1038225"/>
                      <a:pt x="2032795" y="1009650"/>
                      <a:pt x="2008982" y="990600"/>
                    </a:cubicBezTo>
                    <a:cubicBezTo>
                      <a:pt x="1985169" y="971550"/>
                      <a:pt x="1958975" y="934244"/>
                      <a:pt x="1932781" y="933450"/>
                    </a:cubicBezTo>
                    <a:cubicBezTo>
                      <a:pt x="1906587" y="932656"/>
                      <a:pt x="1868488" y="952500"/>
                      <a:pt x="1851819" y="985837"/>
                    </a:cubicBezTo>
                    <a:cubicBezTo>
                      <a:pt x="1835150" y="1019174"/>
                      <a:pt x="1847850" y="1091406"/>
                      <a:pt x="1832769" y="1133475"/>
                    </a:cubicBezTo>
                    <a:cubicBezTo>
                      <a:pt x="1817688" y="1175544"/>
                      <a:pt x="1794669" y="1200150"/>
                      <a:pt x="1761332" y="1238250"/>
                    </a:cubicBezTo>
                    <a:cubicBezTo>
                      <a:pt x="1727995" y="1276350"/>
                      <a:pt x="1660525" y="1326356"/>
                      <a:pt x="1632744" y="1362075"/>
                    </a:cubicBezTo>
                    <a:cubicBezTo>
                      <a:pt x="1604963" y="1397794"/>
                      <a:pt x="1595438" y="1402556"/>
                      <a:pt x="1594644" y="1452562"/>
                    </a:cubicBezTo>
                    <a:cubicBezTo>
                      <a:pt x="1593850" y="1502568"/>
                      <a:pt x="1635919" y="1610518"/>
                      <a:pt x="1627982" y="1662112"/>
                    </a:cubicBezTo>
                    <a:cubicBezTo>
                      <a:pt x="1620045" y="1713706"/>
                      <a:pt x="1604169" y="1732756"/>
                      <a:pt x="1547019" y="1762125"/>
                    </a:cubicBezTo>
                    <a:cubicBezTo>
                      <a:pt x="1489869" y="1791494"/>
                      <a:pt x="1381126" y="1812925"/>
                      <a:pt x="1285082" y="1838325"/>
                    </a:cubicBezTo>
                    <a:cubicBezTo>
                      <a:pt x="1189038" y="1863725"/>
                      <a:pt x="1062832" y="1898650"/>
                      <a:pt x="970757" y="1914525"/>
                    </a:cubicBezTo>
                    <a:cubicBezTo>
                      <a:pt x="878682" y="1930400"/>
                      <a:pt x="803276" y="1936750"/>
                      <a:pt x="732632" y="1933575"/>
                    </a:cubicBezTo>
                    <a:cubicBezTo>
                      <a:pt x="661988" y="1930400"/>
                      <a:pt x="607219" y="1920081"/>
                      <a:pt x="546894" y="1895475"/>
                    </a:cubicBezTo>
                    <a:cubicBezTo>
                      <a:pt x="486569" y="1870869"/>
                      <a:pt x="412751" y="1818481"/>
                      <a:pt x="370682" y="1785937"/>
                    </a:cubicBezTo>
                    <a:cubicBezTo>
                      <a:pt x="328613" y="1753393"/>
                      <a:pt x="317501" y="1720849"/>
                      <a:pt x="294482" y="1700212"/>
                    </a:cubicBezTo>
                    <a:cubicBezTo>
                      <a:pt x="271463" y="1679575"/>
                      <a:pt x="260350" y="1660525"/>
                      <a:pt x="232569" y="1662112"/>
                    </a:cubicBezTo>
                    <a:cubicBezTo>
                      <a:pt x="204788" y="1663699"/>
                      <a:pt x="156369" y="1690687"/>
                      <a:pt x="127794" y="1709737"/>
                    </a:cubicBezTo>
                    <a:cubicBezTo>
                      <a:pt x="99219" y="1728787"/>
                      <a:pt x="82815" y="1755510"/>
                      <a:pt x="61119" y="1776412"/>
                    </a:cubicBezTo>
                    <a:cubicBezTo>
                      <a:pt x="39423" y="1797314"/>
                      <a:pt x="26194" y="1813322"/>
                      <a:pt x="0" y="1837532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63" name="162 Forma libre"/>
              <p:cNvSpPr/>
              <p:nvPr/>
            </p:nvSpPr>
            <p:spPr>
              <a:xfrm>
                <a:off x="5029199" y="1114839"/>
                <a:ext cx="754858" cy="340879"/>
              </a:xfrm>
              <a:custGeom>
                <a:avLst/>
                <a:gdLst>
                  <a:gd name="connsiteX0" fmla="*/ 0 w 931069"/>
                  <a:gd name="connsiteY0" fmla="*/ 359671 h 359671"/>
                  <a:gd name="connsiteX1" fmla="*/ 192881 w 931069"/>
                  <a:gd name="connsiteY1" fmla="*/ 233465 h 359671"/>
                  <a:gd name="connsiteX2" fmla="*/ 319088 w 931069"/>
                  <a:gd name="connsiteY2" fmla="*/ 150121 h 359671"/>
                  <a:gd name="connsiteX3" fmla="*/ 421481 w 931069"/>
                  <a:gd name="connsiteY3" fmla="*/ 97734 h 359671"/>
                  <a:gd name="connsiteX4" fmla="*/ 521494 w 931069"/>
                  <a:gd name="connsiteY4" fmla="*/ 57252 h 359671"/>
                  <a:gd name="connsiteX5" fmla="*/ 609600 w 931069"/>
                  <a:gd name="connsiteY5" fmla="*/ 28677 h 359671"/>
                  <a:gd name="connsiteX6" fmla="*/ 704850 w 931069"/>
                  <a:gd name="connsiteY6" fmla="*/ 16771 h 359671"/>
                  <a:gd name="connsiteX7" fmla="*/ 888206 w 931069"/>
                  <a:gd name="connsiteY7" fmla="*/ 2484 h 359671"/>
                  <a:gd name="connsiteX8" fmla="*/ 931069 w 931069"/>
                  <a:gd name="connsiteY8" fmla="*/ 102 h 359671"/>
                  <a:gd name="connsiteX0" fmla="*/ 0 w 931069"/>
                  <a:gd name="connsiteY0" fmla="*/ 359671 h 359671"/>
                  <a:gd name="connsiteX1" fmla="*/ 192881 w 931069"/>
                  <a:gd name="connsiteY1" fmla="*/ 233465 h 359671"/>
                  <a:gd name="connsiteX2" fmla="*/ 319088 w 931069"/>
                  <a:gd name="connsiteY2" fmla="*/ 150121 h 359671"/>
                  <a:gd name="connsiteX3" fmla="*/ 423862 w 931069"/>
                  <a:gd name="connsiteY3" fmla="*/ 83446 h 359671"/>
                  <a:gd name="connsiteX4" fmla="*/ 521494 w 931069"/>
                  <a:gd name="connsiteY4" fmla="*/ 57252 h 359671"/>
                  <a:gd name="connsiteX5" fmla="*/ 609600 w 931069"/>
                  <a:gd name="connsiteY5" fmla="*/ 28677 h 359671"/>
                  <a:gd name="connsiteX6" fmla="*/ 704850 w 931069"/>
                  <a:gd name="connsiteY6" fmla="*/ 16771 h 359671"/>
                  <a:gd name="connsiteX7" fmla="*/ 888206 w 931069"/>
                  <a:gd name="connsiteY7" fmla="*/ 2484 h 359671"/>
                  <a:gd name="connsiteX8" fmla="*/ 931069 w 931069"/>
                  <a:gd name="connsiteY8" fmla="*/ 102 h 359671"/>
                  <a:gd name="connsiteX0" fmla="*/ 0 w 931069"/>
                  <a:gd name="connsiteY0" fmla="*/ 359671 h 359671"/>
                  <a:gd name="connsiteX1" fmla="*/ 192881 w 931069"/>
                  <a:gd name="connsiteY1" fmla="*/ 233465 h 359671"/>
                  <a:gd name="connsiteX2" fmla="*/ 319088 w 931069"/>
                  <a:gd name="connsiteY2" fmla="*/ 150121 h 359671"/>
                  <a:gd name="connsiteX3" fmla="*/ 423862 w 931069"/>
                  <a:gd name="connsiteY3" fmla="*/ 83446 h 359671"/>
                  <a:gd name="connsiteX4" fmla="*/ 514351 w 931069"/>
                  <a:gd name="connsiteY4" fmla="*/ 28677 h 359671"/>
                  <a:gd name="connsiteX5" fmla="*/ 609600 w 931069"/>
                  <a:gd name="connsiteY5" fmla="*/ 28677 h 359671"/>
                  <a:gd name="connsiteX6" fmla="*/ 704850 w 931069"/>
                  <a:gd name="connsiteY6" fmla="*/ 16771 h 359671"/>
                  <a:gd name="connsiteX7" fmla="*/ 888206 w 931069"/>
                  <a:gd name="connsiteY7" fmla="*/ 2484 h 359671"/>
                  <a:gd name="connsiteX8" fmla="*/ 931069 w 931069"/>
                  <a:gd name="connsiteY8" fmla="*/ 102 h 359671"/>
                  <a:gd name="connsiteX0" fmla="*/ 0 w 931069"/>
                  <a:gd name="connsiteY0" fmla="*/ 359671 h 359671"/>
                  <a:gd name="connsiteX1" fmla="*/ 192881 w 931069"/>
                  <a:gd name="connsiteY1" fmla="*/ 233465 h 359671"/>
                  <a:gd name="connsiteX2" fmla="*/ 319088 w 931069"/>
                  <a:gd name="connsiteY2" fmla="*/ 150121 h 359671"/>
                  <a:gd name="connsiteX3" fmla="*/ 423862 w 931069"/>
                  <a:gd name="connsiteY3" fmla="*/ 83446 h 359671"/>
                  <a:gd name="connsiteX4" fmla="*/ 514351 w 931069"/>
                  <a:gd name="connsiteY4" fmla="*/ 28677 h 359671"/>
                  <a:gd name="connsiteX5" fmla="*/ 588169 w 931069"/>
                  <a:gd name="connsiteY5" fmla="*/ 21533 h 359671"/>
                  <a:gd name="connsiteX6" fmla="*/ 704850 w 931069"/>
                  <a:gd name="connsiteY6" fmla="*/ 16771 h 359671"/>
                  <a:gd name="connsiteX7" fmla="*/ 888206 w 931069"/>
                  <a:gd name="connsiteY7" fmla="*/ 2484 h 359671"/>
                  <a:gd name="connsiteX8" fmla="*/ 931069 w 931069"/>
                  <a:gd name="connsiteY8" fmla="*/ 102 h 359671"/>
                  <a:gd name="connsiteX0" fmla="*/ 0 w 931069"/>
                  <a:gd name="connsiteY0" fmla="*/ 362368 h 362368"/>
                  <a:gd name="connsiteX1" fmla="*/ 192881 w 931069"/>
                  <a:gd name="connsiteY1" fmla="*/ 236162 h 362368"/>
                  <a:gd name="connsiteX2" fmla="*/ 319088 w 931069"/>
                  <a:gd name="connsiteY2" fmla="*/ 152818 h 362368"/>
                  <a:gd name="connsiteX3" fmla="*/ 423862 w 931069"/>
                  <a:gd name="connsiteY3" fmla="*/ 86143 h 362368"/>
                  <a:gd name="connsiteX4" fmla="*/ 514351 w 931069"/>
                  <a:gd name="connsiteY4" fmla="*/ 31374 h 362368"/>
                  <a:gd name="connsiteX5" fmla="*/ 588169 w 931069"/>
                  <a:gd name="connsiteY5" fmla="*/ 24230 h 362368"/>
                  <a:gd name="connsiteX6" fmla="*/ 654844 w 931069"/>
                  <a:gd name="connsiteY6" fmla="*/ 62330 h 362368"/>
                  <a:gd name="connsiteX7" fmla="*/ 888206 w 931069"/>
                  <a:gd name="connsiteY7" fmla="*/ 5181 h 362368"/>
                  <a:gd name="connsiteX8" fmla="*/ 931069 w 931069"/>
                  <a:gd name="connsiteY8" fmla="*/ 2799 h 362368"/>
                  <a:gd name="connsiteX0" fmla="*/ 0 w 931069"/>
                  <a:gd name="connsiteY0" fmla="*/ 362368 h 362368"/>
                  <a:gd name="connsiteX1" fmla="*/ 192881 w 931069"/>
                  <a:gd name="connsiteY1" fmla="*/ 236162 h 362368"/>
                  <a:gd name="connsiteX2" fmla="*/ 319088 w 931069"/>
                  <a:gd name="connsiteY2" fmla="*/ 152818 h 362368"/>
                  <a:gd name="connsiteX3" fmla="*/ 423862 w 931069"/>
                  <a:gd name="connsiteY3" fmla="*/ 86143 h 362368"/>
                  <a:gd name="connsiteX4" fmla="*/ 514351 w 931069"/>
                  <a:gd name="connsiteY4" fmla="*/ 31374 h 362368"/>
                  <a:gd name="connsiteX5" fmla="*/ 588169 w 931069"/>
                  <a:gd name="connsiteY5" fmla="*/ 24230 h 362368"/>
                  <a:gd name="connsiteX6" fmla="*/ 654844 w 931069"/>
                  <a:gd name="connsiteY6" fmla="*/ 62330 h 362368"/>
                  <a:gd name="connsiteX7" fmla="*/ 888206 w 931069"/>
                  <a:gd name="connsiteY7" fmla="*/ 5181 h 362368"/>
                  <a:gd name="connsiteX8" fmla="*/ 931069 w 931069"/>
                  <a:gd name="connsiteY8" fmla="*/ 2799 h 362368"/>
                  <a:gd name="connsiteX0" fmla="*/ 0 w 931069"/>
                  <a:gd name="connsiteY0" fmla="*/ 367218 h 367218"/>
                  <a:gd name="connsiteX1" fmla="*/ 192881 w 931069"/>
                  <a:gd name="connsiteY1" fmla="*/ 241012 h 367218"/>
                  <a:gd name="connsiteX2" fmla="*/ 319088 w 931069"/>
                  <a:gd name="connsiteY2" fmla="*/ 157668 h 367218"/>
                  <a:gd name="connsiteX3" fmla="*/ 423862 w 931069"/>
                  <a:gd name="connsiteY3" fmla="*/ 90993 h 367218"/>
                  <a:gd name="connsiteX4" fmla="*/ 514351 w 931069"/>
                  <a:gd name="connsiteY4" fmla="*/ 36224 h 367218"/>
                  <a:gd name="connsiteX5" fmla="*/ 588169 w 931069"/>
                  <a:gd name="connsiteY5" fmla="*/ 29080 h 367218"/>
                  <a:gd name="connsiteX6" fmla="*/ 654844 w 931069"/>
                  <a:gd name="connsiteY6" fmla="*/ 67180 h 367218"/>
                  <a:gd name="connsiteX7" fmla="*/ 693390 w 931069"/>
                  <a:gd name="connsiteY7" fmla="*/ 133484 h 367218"/>
                  <a:gd name="connsiteX8" fmla="*/ 888206 w 931069"/>
                  <a:gd name="connsiteY8" fmla="*/ 10031 h 367218"/>
                  <a:gd name="connsiteX9" fmla="*/ 931069 w 931069"/>
                  <a:gd name="connsiteY9" fmla="*/ 7649 h 367218"/>
                  <a:gd name="connsiteX0" fmla="*/ 0 w 931069"/>
                  <a:gd name="connsiteY0" fmla="*/ 371259 h 371259"/>
                  <a:gd name="connsiteX1" fmla="*/ 192881 w 931069"/>
                  <a:gd name="connsiteY1" fmla="*/ 245053 h 371259"/>
                  <a:gd name="connsiteX2" fmla="*/ 319088 w 931069"/>
                  <a:gd name="connsiteY2" fmla="*/ 161709 h 371259"/>
                  <a:gd name="connsiteX3" fmla="*/ 423862 w 931069"/>
                  <a:gd name="connsiteY3" fmla="*/ 95034 h 371259"/>
                  <a:gd name="connsiteX4" fmla="*/ 514351 w 931069"/>
                  <a:gd name="connsiteY4" fmla="*/ 40265 h 371259"/>
                  <a:gd name="connsiteX5" fmla="*/ 588169 w 931069"/>
                  <a:gd name="connsiteY5" fmla="*/ 33121 h 371259"/>
                  <a:gd name="connsiteX6" fmla="*/ 654844 w 931069"/>
                  <a:gd name="connsiteY6" fmla="*/ 71221 h 371259"/>
                  <a:gd name="connsiteX7" fmla="*/ 693390 w 931069"/>
                  <a:gd name="connsiteY7" fmla="*/ 137525 h 371259"/>
                  <a:gd name="connsiteX8" fmla="*/ 769590 w 931069"/>
                  <a:gd name="connsiteY8" fmla="*/ 192294 h 371259"/>
                  <a:gd name="connsiteX9" fmla="*/ 888206 w 931069"/>
                  <a:gd name="connsiteY9" fmla="*/ 14072 h 371259"/>
                  <a:gd name="connsiteX10" fmla="*/ 931069 w 931069"/>
                  <a:gd name="connsiteY10" fmla="*/ 11690 h 371259"/>
                  <a:gd name="connsiteX0" fmla="*/ 0 w 897214"/>
                  <a:gd name="connsiteY0" fmla="*/ 369664 h 369664"/>
                  <a:gd name="connsiteX1" fmla="*/ 192881 w 897214"/>
                  <a:gd name="connsiteY1" fmla="*/ 243458 h 369664"/>
                  <a:gd name="connsiteX2" fmla="*/ 319088 w 897214"/>
                  <a:gd name="connsiteY2" fmla="*/ 160114 h 369664"/>
                  <a:gd name="connsiteX3" fmla="*/ 423862 w 897214"/>
                  <a:gd name="connsiteY3" fmla="*/ 93439 h 369664"/>
                  <a:gd name="connsiteX4" fmla="*/ 514351 w 897214"/>
                  <a:gd name="connsiteY4" fmla="*/ 38670 h 369664"/>
                  <a:gd name="connsiteX5" fmla="*/ 588169 w 897214"/>
                  <a:gd name="connsiteY5" fmla="*/ 31526 h 369664"/>
                  <a:gd name="connsiteX6" fmla="*/ 654844 w 897214"/>
                  <a:gd name="connsiteY6" fmla="*/ 69626 h 369664"/>
                  <a:gd name="connsiteX7" fmla="*/ 693390 w 897214"/>
                  <a:gd name="connsiteY7" fmla="*/ 135930 h 369664"/>
                  <a:gd name="connsiteX8" fmla="*/ 769590 w 897214"/>
                  <a:gd name="connsiteY8" fmla="*/ 190699 h 369664"/>
                  <a:gd name="connsiteX9" fmla="*/ 888206 w 897214"/>
                  <a:gd name="connsiteY9" fmla="*/ 12477 h 369664"/>
                  <a:gd name="connsiteX10" fmla="*/ 890588 w 897214"/>
                  <a:gd name="connsiteY10" fmla="*/ 14858 h 369664"/>
                  <a:gd name="connsiteX0" fmla="*/ 0 w 902766"/>
                  <a:gd name="connsiteY0" fmla="*/ 372148 h 372148"/>
                  <a:gd name="connsiteX1" fmla="*/ 192881 w 902766"/>
                  <a:gd name="connsiteY1" fmla="*/ 245942 h 372148"/>
                  <a:gd name="connsiteX2" fmla="*/ 319088 w 902766"/>
                  <a:gd name="connsiteY2" fmla="*/ 162598 h 372148"/>
                  <a:gd name="connsiteX3" fmla="*/ 423862 w 902766"/>
                  <a:gd name="connsiteY3" fmla="*/ 95923 h 372148"/>
                  <a:gd name="connsiteX4" fmla="*/ 514351 w 902766"/>
                  <a:gd name="connsiteY4" fmla="*/ 41154 h 372148"/>
                  <a:gd name="connsiteX5" fmla="*/ 588169 w 902766"/>
                  <a:gd name="connsiteY5" fmla="*/ 34010 h 372148"/>
                  <a:gd name="connsiteX6" fmla="*/ 654844 w 902766"/>
                  <a:gd name="connsiteY6" fmla="*/ 72110 h 372148"/>
                  <a:gd name="connsiteX7" fmla="*/ 693390 w 902766"/>
                  <a:gd name="connsiteY7" fmla="*/ 138414 h 372148"/>
                  <a:gd name="connsiteX8" fmla="*/ 769590 w 902766"/>
                  <a:gd name="connsiteY8" fmla="*/ 193183 h 372148"/>
                  <a:gd name="connsiteX9" fmla="*/ 888206 w 902766"/>
                  <a:gd name="connsiteY9" fmla="*/ 14961 h 372148"/>
                  <a:gd name="connsiteX10" fmla="*/ 902494 w 902766"/>
                  <a:gd name="connsiteY10" fmla="*/ 10199 h 372148"/>
                  <a:gd name="connsiteX0" fmla="*/ 0 w 902494"/>
                  <a:gd name="connsiteY0" fmla="*/ 361950 h 361950"/>
                  <a:gd name="connsiteX1" fmla="*/ 192881 w 902494"/>
                  <a:gd name="connsiteY1" fmla="*/ 235744 h 361950"/>
                  <a:gd name="connsiteX2" fmla="*/ 319088 w 902494"/>
                  <a:gd name="connsiteY2" fmla="*/ 152400 h 361950"/>
                  <a:gd name="connsiteX3" fmla="*/ 423862 w 902494"/>
                  <a:gd name="connsiteY3" fmla="*/ 85725 h 361950"/>
                  <a:gd name="connsiteX4" fmla="*/ 514351 w 902494"/>
                  <a:gd name="connsiteY4" fmla="*/ 30956 h 361950"/>
                  <a:gd name="connsiteX5" fmla="*/ 588169 w 902494"/>
                  <a:gd name="connsiteY5" fmla="*/ 23812 h 361950"/>
                  <a:gd name="connsiteX6" fmla="*/ 654844 w 902494"/>
                  <a:gd name="connsiteY6" fmla="*/ 61912 h 361950"/>
                  <a:gd name="connsiteX7" fmla="*/ 693390 w 902494"/>
                  <a:gd name="connsiteY7" fmla="*/ 128216 h 361950"/>
                  <a:gd name="connsiteX8" fmla="*/ 769590 w 902494"/>
                  <a:gd name="connsiteY8" fmla="*/ 182985 h 361950"/>
                  <a:gd name="connsiteX9" fmla="*/ 835818 w 902494"/>
                  <a:gd name="connsiteY9" fmla="*/ 183356 h 361950"/>
                  <a:gd name="connsiteX10" fmla="*/ 902494 w 902494"/>
                  <a:gd name="connsiteY10" fmla="*/ 1 h 361950"/>
                  <a:gd name="connsiteX0" fmla="*/ 0 w 859632"/>
                  <a:gd name="connsiteY0" fmla="*/ 340879 h 340879"/>
                  <a:gd name="connsiteX1" fmla="*/ 192881 w 859632"/>
                  <a:gd name="connsiteY1" fmla="*/ 214673 h 340879"/>
                  <a:gd name="connsiteX2" fmla="*/ 319088 w 859632"/>
                  <a:gd name="connsiteY2" fmla="*/ 131329 h 340879"/>
                  <a:gd name="connsiteX3" fmla="*/ 423862 w 859632"/>
                  <a:gd name="connsiteY3" fmla="*/ 64654 h 340879"/>
                  <a:gd name="connsiteX4" fmla="*/ 514351 w 859632"/>
                  <a:gd name="connsiteY4" fmla="*/ 9885 h 340879"/>
                  <a:gd name="connsiteX5" fmla="*/ 588169 w 859632"/>
                  <a:gd name="connsiteY5" fmla="*/ 2741 h 340879"/>
                  <a:gd name="connsiteX6" fmla="*/ 654844 w 859632"/>
                  <a:gd name="connsiteY6" fmla="*/ 40841 h 340879"/>
                  <a:gd name="connsiteX7" fmla="*/ 693390 w 859632"/>
                  <a:gd name="connsiteY7" fmla="*/ 107145 h 340879"/>
                  <a:gd name="connsiteX8" fmla="*/ 769590 w 859632"/>
                  <a:gd name="connsiteY8" fmla="*/ 161914 h 340879"/>
                  <a:gd name="connsiteX9" fmla="*/ 835818 w 859632"/>
                  <a:gd name="connsiteY9" fmla="*/ 162285 h 340879"/>
                  <a:gd name="connsiteX10" fmla="*/ 859632 w 859632"/>
                  <a:gd name="connsiteY10" fmla="*/ 145617 h 340879"/>
                  <a:gd name="connsiteX0" fmla="*/ 0 w 859632"/>
                  <a:gd name="connsiteY0" fmla="*/ 340879 h 340879"/>
                  <a:gd name="connsiteX1" fmla="*/ 192881 w 859632"/>
                  <a:gd name="connsiteY1" fmla="*/ 214673 h 340879"/>
                  <a:gd name="connsiteX2" fmla="*/ 319088 w 859632"/>
                  <a:gd name="connsiteY2" fmla="*/ 131329 h 340879"/>
                  <a:gd name="connsiteX3" fmla="*/ 423862 w 859632"/>
                  <a:gd name="connsiteY3" fmla="*/ 64654 h 340879"/>
                  <a:gd name="connsiteX4" fmla="*/ 514351 w 859632"/>
                  <a:gd name="connsiteY4" fmla="*/ 9885 h 340879"/>
                  <a:gd name="connsiteX5" fmla="*/ 588169 w 859632"/>
                  <a:gd name="connsiteY5" fmla="*/ 2741 h 340879"/>
                  <a:gd name="connsiteX6" fmla="*/ 654844 w 859632"/>
                  <a:gd name="connsiteY6" fmla="*/ 40841 h 340879"/>
                  <a:gd name="connsiteX7" fmla="*/ 693390 w 859632"/>
                  <a:gd name="connsiteY7" fmla="*/ 107145 h 340879"/>
                  <a:gd name="connsiteX8" fmla="*/ 719584 w 859632"/>
                  <a:gd name="connsiteY8" fmla="*/ 135720 h 340879"/>
                  <a:gd name="connsiteX9" fmla="*/ 835818 w 859632"/>
                  <a:gd name="connsiteY9" fmla="*/ 162285 h 340879"/>
                  <a:gd name="connsiteX10" fmla="*/ 859632 w 859632"/>
                  <a:gd name="connsiteY10" fmla="*/ 145617 h 340879"/>
                  <a:gd name="connsiteX0" fmla="*/ 0 w 859632"/>
                  <a:gd name="connsiteY0" fmla="*/ 340879 h 340879"/>
                  <a:gd name="connsiteX1" fmla="*/ 192881 w 859632"/>
                  <a:gd name="connsiteY1" fmla="*/ 214673 h 340879"/>
                  <a:gd name="connsiteX2" fmla="*/ 319088 w 859632"/>
                  <a:gd name="connsiteY2" fmla="*/ 131329 h 340879"/>
                  <a:gd name="connsiteX3" fmla="*/ 423862 w 859632"/>
                  <a:gd name="connsiteY3" fmla="*/ 64654 h 340879"/>
                  <a:gd name="connsiteX4" fmla="*/ 514351 w 859632"/>
                  <a:gd name="connsiteY4" fmla="*/ 9885 h 340879"/>
                  <a:gd name="connsiteX5" fmla="*/ 588169 w 859632"/>
                  <a:gd name="connsiteY5" fmla="*/ 2741 h 340879"/>
                  <a:gd name="connsiteX6" fmla="*/ 654844 w 859632"/>
                  <a:gd name="connsiteY6" fmla="*/ 40841 h 340879"/>
                  <a:gd name="connsiteX7" fmla="*/ 693390 w 859632"/>
                  <a:gd name="connsiteY7" fmla="*/ 107145 h 340879"/>
                  <a:gd name="connsiteX8" fmla="*/ 719584 w 859632"/>
                  <a:gd name="connsiteY8" fmla="*/ 135720 h 340879"/>
                  <a:gd name="connsiteX9" fmla="*/ 835818 w 859632"/>
                  <a:gd name="connsiteY9" fmla="*/ 162285 h 340879"/>
                  <a:gd name="connsiteX10" fmla="*/ 859632 w 859632"/>
                  <a:gd name="connsiteY10" fmla="*/ 145617 h 340879"/>
                  <a:gd name="connsiteX0" fmla="*/ 0 w 859632"/>
                  <a:gd name="connsiteY0" fmla="*/ 340879 h 340879"/>
                  <a:gd name="connsiteX1" fmla="*/ 192881 w 859632"/>
                  <a:gd name="connsiteY1" fmla="*/ 214673 h 340879"/>
                  <a:gd name="connsiteX2" fmla="*/ 319088 w 859632"/>
                  <a:gd name="connsiteY2" fmla="*/ 131329 h 340879"/>
                  <a:gd name="connsiteX3" fmla="*/ 423862 w 859632"/>
                  <a:gd name="connsiteY3" fmla="*/ 64654 h 340879"/>
                  <a:gd name="connsiteX4" fmla="*/ 514351 w 859632"/>
                  <a:gd name="connsiteY4" fmla="*/ 9885 h 340879"/>
                  <a:gd name="connsiteX5" fmla="*/ 588169 w 859632"/>
                  <a:gd name="connsiteY5" fmla="*/ 2741 h 340879"/>
                  <a:gd name="connsiteX6" fmla="*/ 654844 w 859632"/>
                  <a:gd name="connsiteY6" fmla="*/ 40841 h 340879"/>
                  <a:gd name="connsiteX7" fmla="*/ 693390 w 859632"/>
                  <a:gd name="connsiteY7" fmla="*/ 107145 h 340879"/>
                  <a:gd name="connsiteX8" fmla="*/ 719584 w 859632"/>
                  <a:gd name="connsiteY8" fmla="*/ 135720 h 340879"/>
                  <a:gd name="connsiteX9" fmla="*/ 835818 w 859632"/>
                  <a:gd name="connsiteY9" fmla="*/ 162285 h 340879"/>
                  <a:gd name="connsiteX10" fmla="*/ 859632 w 859632"/>
                  <a:gd name="connsiteY10" fmla="*/ 145617 h 340879"/>
                  <a:gd name="connsiteX0" fmla="*/ 0 w 836365"/>
                  <a:gd name="connsiteY0" fmla="*/ 340879 h 340879"/>
                  <a:gd name="connsiteX1" fmla="*/ 192881 w 836365"/>
                  <a:gd name="connsiteY1" fmla="*/ 214673 h 340879"/>
                  <a:gd name="connsiteX2" fmla="*/ 319088 w 836365"/>
                  <a:gd name="connsiteY2" fmla="*/ 131329 h 340879"/>
                  <a:gd name="connsiteX3" fmla="*/ 423862 w 836365"/>
                  <a:gd name="connsiteY3" fmla="*/ 64654 h 340879"/>
                  <a:gd name="connsiteX4" fmla="*/ 514351 w 836365"/>
                  <a:gd name="connsiteY4" fmla="*/ 9885 h 340879"/>
                  <a:gd name="connsiteX5" fmla="*/ 588169 w 836365"/>
                  <a:gd name="connsiteY5" fmla="*/ 2741 h 340879"/>
                  <a:gd name="connsiteX6" fmla="*/ 654844 w 836365"/>
                  <a:gd name="connsiteY6" fmla="*/ 40841 h 340879"/>
                  <a:gd name="connsiteX7" fmla="*/ 693390 w 836365"/>
                  <a:gd name="connsiteY7" fmla="*/ 107145 h 340879"/>
                  <a:gd name="connsiteX8" fmla="*/ 719584 w 836365"/>
                  <a:gd name="connsiteY8" fmla="*/ 135720 h 340879"/>
                  <a:gd name="connsiteX9" fmla="*/ 835818 w 836365"/>
                  <a:gd name="connsiteY9" fmla="*/ 162285 h 340879"/>
                  <a:gd name="connsiteX10" fmla="*/ 766764 w 836365"/>
                  <a:gd name="connsiteY10" fmla="*/ 264679 h 340879"/>
                  <a:gd name="connsiteX0" fmla="*/ 0 w 766764"/>
                  <a:gd name="connsiteY0" fmla="*/ 340879 h 340879"/>
                  <a:gd name="connsiteX1" fmla="*/ 192881 w 766764"/>
                  <a:gd name="connsiteY1" fmla="*/ 214673 h 340879"/>
                  <a:gd name="connsiteX2" fmla="*/ 319088 w 766764"/>
                  <a:gd name="connsiteY2" fmla="*/ 131329 h 340879"/>
                  <a:gd name="connsiteX3" fmla="*/ 423862 w 766764"/>
                  <a:gd name="connsiteY3" fmla="*/ 64654 h 340879"/>
                  <a:gd name="connsiteX4" fmla="*/ 514351 w 766764"/>
                  <a:gd name="connsiteY4" fmla="*/ 9885 h 340879"/>
                  <a:gd name="connsiteX5" fmla="*/ 588169 w 766764"/>
                  <a:gd name="connsiteY5" fmla="*/ 2741 h 340879"/>
                  <a:gd name="connsiteX6" fmla="*/ 654844 w 766764"/>
                  <a:gd name="connsiteY6" fmla="*/ 40841 h 340879"/>
                  <a:gd name="connsiteX7" fmla="*/ 693390 w 766764"/>
                  <a:gd name="connsiteY7" fmla="*/ 107145 h 340879"/>
                  <a:gd name="connsiteX8" fmla="*/ 719584 w 766764"/>
                  <a:gd name="connsiteY8" fmla="*/ 135720 h 340879"/>
                  <a:gd name="connsiteX9" fmla="*/ 750093 w 766764"/>
                  <a:gd name="connsiteY9" fmla="*/ 202766 h 340879"/>
                  <a:gd name="connsiteX10" fmla="*/ 766764 w 766764"/>
                  <a:gd name="connsiteY10" fmla="*/ 264679 h 340879"/>
                  <a:gd name="connsiteX0" fmla="*/ 0 w 754858"/>
                  <a:gd name="connsiteY0" fmla="*/ 340879 h 340879"/>
                  <a:gd name="connsiteX1" fmla="*/ 192881 w 754858"/>
                  <a:gd name="connsiteY1" fmla="*/ 214673 h 340879"/>
                  <a:gd name="connsiteX2" fmla="*/ 319088 w 754858"/>
                  <a:gd name="connsiteY2" fmla="*/ 131329 h 340879"/>
                  <a:gd name="connsiteX3" fmla="*/ 423862 w 754858"/>
                  <a:gd name="connsiteY3" fmla="*/ 64654 h 340879"/>
                  <a:gd name="connsiteX4" fmla="*/ 514351 w 754858"/>
                  <a:gd name="connsiteY4" fmla="*/ 9885 h 340879"/>
                  <a:gd name="connsiteX5" fmla="*/ 588169 w 754858"/>
                  <a:gd name="connsiteY5" fmla="*/ 2741 h 340879"/>
                  <a:gd name="connsiteX6" fmla="*/ 654844 w 754858"/>
                  <a:gd name="connsiteY6" fmla="*/ 40841 h 340879"/>
                  <a:gd name="connsiteX7" fmla="*/ 693390 w 754858"/>
                  <a:gd name="connsiteY7" fmla="*/ 107145 h 340879"/>
                  <a:gd name="connsiteX8" fmla="*/ 719584 w 754858"/>
                  <a:gd name="connsiteY8" fmla="*/ 135720 h 340879"/>
                  <a:gd name="connsiteX9" fmla="*/ 750093 w 754858"/>
                  <a:gd name="connsiteY9" fmla="*/ 202766 h 340879"/>
                  <a:gd name="connsiteX10" fmla="*/ 754858 w 754858"/>
                  <a:gd name="connsiteY10" fmla="*/ 224197 h 340879"/>
                  <a:gd name="connsiteX0" fmla="*/ 0 w 754858"/>
                  <a:gd name="connsiteY0" fmla="*/ 340879 h 340879"/>
                  <a:gd name="connsiteX1" fmla="*/ 192881 w 754858"/>
                  <a:gd name="connsiteY1" fmla="*/ 214673 h 340879"/>
                  <a:gd name="connsiteX2" fmla="*/ 319088 w 754858"/>
                  <a:gd name="connsiteY2" fmla="*/ 131329 h 340879"/>
                  <a:gd name="connsiteX3" fmla="*/ 423862 w 754858"/>
                  <a:gd name="connsiteY3" fmla="*/ 64654 h 340879"/>
                  <a:gd name="connsiteX4" fmla="*/ 514351 w 754858"/>
                  <a:gd name="connsiteY4" fmla="*/ 9885 h 340879"/>
                  <a:gd name="connsiteX5" fmla="*/ 588169 w 754858"/>
                  <a:gd name="connsiteY5" fmla="*/ 2741 h 340879"/>
                  <a:gd name="connsiteX6" fmla="*/ 654844 w 754858"/>
                  <a:gd name="connsiteY6" fmla="*/ 40841 h 340879"/>
                  <a:gd name="connsiteX7" fmla="*/ 700534 w 754858"/>
                  <a:gd name="connsiteY7" fmla="*/ 121433 h 340879"/>
                  <a:gd name="connsiteX8" fmla="*/ 719584 w 754858"/>
                  <a:gd name="connsiteY8" fmla="*/ 135720 h 340879"/>
                  <a:gd name="connsiteX9" fmla="*/ 750093 w 754858"/>
                  <a:gd name="connsiteY9" fmla="*/ 202766 h 340879"/>
                  <a:gd name="connsiteX10" fmla="*/ 754858 w 754858"/>
                  <a:gd name="connsiteY10" fmla="*/ 224197 h 340879"/>
                  <a:gd name="connsiteX0" fmla="*/ 0 w 754858"/>
                  <a:gd name="connsiteY0" fmla="*/ 340879 h 340879"/>
                  <a:gd name="connsiteX1" fmla="*/ 192881 w 754858"/>
                  <a:gd name="connsiteY1" fmla="*/ 214673 h 340879"/>
                  <a:gd name="connsiteX2" fmla="*/ 319088 w 754858"/>
                  <a:gd name="connsiteY2" fmla="*/ 131329 h 340879"/>
                  <a:gd name="connsiteX3" fmla="*/ 423862 w 754858"/>
                  <a:gd name="connsiteY3" fmla="*/ 64654 h 340879"/>
                  <a:gd name="connsiteX4" fmla="*/ 514351 w 754858"/>
                  <a:gd name="connsiteY4" fmla="*/ 9885 h 340879"/>
                  <a:gd name="connsiteX5" fmla="*/ 588169 w 754858"/>
                  <a:gd name="connsiteY5" fmla="*/ 2741 h 340879"/>
                  <a:gd name="connsiteX6" fmla="*/ 654844 w 754858"/>
                  <a:gd name="connsiteY6" fmla="*/ 40841 h 340879"/>
                  <a:gd name="connsiteX7" fmla="*/ 700534 w 754858"/>
                  <a:gd name="connsiteY7" fmla="*/ 121433 h 340879"/>
                  <a:gd name="connsiteX8" fmla="*/ 719584 w 754858"/>
                  <a:gd name="connsiteY8" fmla="*/ 135720 h 340879"/>
                  <a:gd name="connsiteX9" fmla="*/ 750093 w 754858"/>
                  <a:gd name="connsiteY9" fmla="*/ 202766 h 340879"/>
                  <a:gd name="connsiteX10" fmla="*/ 754858 w 754858"/>
                  <a:gd name="connsiteY10" fmla="*/ 224197 h 340879"/>
                  <a:gd name="connsiteX0" fmla="*/ 0 w 754858"/>
                  <a:gd name="connsiteY0" fmla="*/ 340879 h 340879"/>
                  <a:gd name="connsiteX1" fmla="*/ 192881 w 754858"/>
                  <a:gd name="connsiteY1" fmla="*/ 214673 h 340879"/>
                  <a:gd name="connsiteX2" fmla="*/ 319088 w 754858"/>
                  <a:gd name="connsiteY2" fmla="*/ 131329 h 340879"/>
                  <a:gd name="connsiteX3" fmla="*/ 423862 w 754858"/>
                  <a:gd name="connsiteY3" fmla="*/ 64654 h 340879"/>
                  <a:gd name="connsiteX4" fmla="*/ 514351 w 754858"/>
                  <a:gd name="connsiteY4" fmla="*/ 9885 h 340879"/>
                  <a:gd name="connsiteX5" fmla="*/ 588169 w 754858"/>
                  <a:gd name="connsiteY5" fmla="*/ 2741 h 340879"/>
                  <a:gd name="connsiteX6" fmla="*/ 654844 w 754858"/>
                  <a:gd name="connsiteY6" fmla="*/ 40841 h 340879"/>
                  <a:gd name="connsiteX7" fmla="*/ 700534 w 754858"/>
                  <a:gd name="connsiteY7" fmla="*/ 121433 h 340879"/>
                  <a:gd name="connsiteX8" fmla="*/ 719584 w 754858"/>
                  <a:gd name="connsiteY8" fmla="*/ 135720 h 340879"/>
                  <a:gd name="connsiteX9" fmla="*/ 750093 w 754858"/>
                  <a:gd name="connsiteY9" fmla="*/ 202766 h 340879"/>
                  <a:gd name="connsiteX10" fmla="*/ 754858 w 754858"/>
                  <a:gd name="connsiteY10" fmla="*/ 224197 h 34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4858" h="340879">
                    <a:moveTo>
                      <a:pt x="0" y="340879"/>
                    </a:moveTo>
                    <a:lnTo>
                      <a:pt x="192881" y="214673"/>
                    </a:lnTo>
                    <a:lnTo>
                      <a:pt x="319088" y="131329"/>
                    </a:lnTo>
                    <a:cubicBezTo>
                      <a:pt x="357585" y="106326"/>
                      <a:pt x="391318" y="84895"/>
                      <a:pt x="423862" y="64654"/>
                    </a:cubicBezTo>
                    <a:cubicBezTo>
                      <a:pt x="456406" y="44413"/>
                      <a:pt x="486967" y="20204"/>
                      <a:pt x="514351" y="9885"/>
                    </a:cubicBezTo>
                    <a:cubicBezTo>
                      <a:pt x="541735" y="-434"/>
                      <a:pt x="564754" y="-2418"/>
                      <a:pt x="588169" y="2741"/>
                    </a:cubicBezTo>
                    <a:cubicBezTo>
                      <a:pt x="611584" y="7900"/>
                      <a:pt x="636117" y="21059"/>
                      <a:pt x="654844" y="40841"/>
                    </a:cubicBezTo>
                    <a:cubicBezTo>
                      <a:pt x="673571" y="60623"/>
                      <a:pt x="679029" y="102445"/>
                      <a:pt x="700534" y="121433"/>
                    </a:cubicBezTo>
                    <a:cubicBezTo>
                      <a:pt x="707753" y="142802"/>
                      <a:pt x="687115" y="115814"/>
                      <a:pt x="719584" y="135720"/>
                    </a:cubicBezTo>
                    <a:cubicBezTo>
                      <a:pt x="752053" y="155626"/>
                      <a:pt x="744214" y="188020"/>
                      <a:pt x="750093" y="202766"/>
                    </a:cubicBezTo>
                    <a:cubicBezTo>
                      <a:pt x="755972" y="217512"/>
                      <a:pt x="752278" y="223999"/>
                      <a:pt x="754858" y="224197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61" name="160 Forma libre"/>
            <p:cNvSpPr/>
            <p:nvPr/>
          </p:nvSpPr>
          <p:spPr>
            <a:xfrm>
              <a:off x="9525" y="2827795"/>
              <a:ext cx="1244600" cy="656006"/>
            </a:xfrm>
            <a:custGeom>
              <a:avLst/>
              <a:gdLst>
                <a:gd name="connsiteX0" fmla="*/ 1231900 w 1231900"/>
                <a:gd name="connsiteY0" fmla="*/ 588257 h 655901"/>
                <a:gd name="connsiteX1" fmla="*/ 1171575 w 1231900"/>
                <a:gd name="connsiteY1" fmla="*/ 642232 h 655901"/>
                <a:gd name="connsiteX2" fmla="*/ 1092200 w 1231900"/>
                <a:gd name="connsiteY2" fmla="*/ 651757 h 655901"/>
                <a:gd name="connsiteX3" fmla="*/ 946150 w 1231900"/>
                <a:gd name="connsiteY3" fmla="*/ 585082 h 655901"/>
                <a:gd name="connsiteX4" fmla="*/ 831850 w 1231900"/>
                <a:gd name="connsiteY4" fmla="*/ 493007 h 655901"/>
                <a:gd name="connsiteX5" fmla="*/ 742950 w 1231900"/>
                <a:gd name="connsiteY5" fmla="*/ 413632 h 655901"/>
                <a:gd name="connsiteX6" fmla="*/ 669925 w 1231900"/>
                <a:gd name="connsiteY6" fmla="*/ 254882 h 655901"/>
                <a:gd name="connsiteX7" fmla="*/ 606425 w 1231900"/>
                <a:gd name="connsiteY7" fmla="*/ 124707 h 655901"/>
                <a:gd name="connsiteX8" fmla="*/ 504825 w 1231900"/>
                <a:gd name="connsiteY8" fmla="*/ 67557 h 655901"/>
                <a:gd name="connsiteX9" fmla="*/ 327025 w 1231900"/>
                <a:gd name="connsiteY9" fmla="*/ 16757 h 655901"/>
                <a:gd name="connsiteX10" fmla="*/ 222250 w 1231900"/>
                <a:gd name="connsiteY10" fmla="*/ 882 h 655901"/>
                <a:gd name="connsiteX11" fmla="*/ 165100 w 1231900"/>
                <a:gd name="connsiteY11" fmla="*/ 38982 h 655901"/>
                <a:gd name="connsiteX12" fmla="*/ 152400 w 1231900"/>
                <a:gd name="connsiteY12" fmla="*/ 118357 h 655901"/>
                <a:gd name="connsiteX13" fmla="*/ 184150 w 1231900"/>
                <a:gd name="connsiteY13" fmla="*/ 181857 h 655901"/>
                <a:gd name="connsiteX14" fmla="*/ 212725 w 1231900"/>
                <a:gd name="connsiteY14" fmla="*/ 248532 h 655901"/>
                <a:gd name="connsiteX15" fmla="*/ 215900 w 1231900"/>
                <a:gd name="connsiteY15" fmla="*/ 331082 h 655901"/>
                <a:gd name="connsiteX16" fmla="*/ 92075 w 1231900"/>
                <a:gd name="connsiteY16" fmla="*/ 493007 h 655901"/>
                <a:gd name="connsiteX17" fmla="*/ 0 w 1231900"/>
                <a:gd name="connsiteY17" fmla="*/ 635882 h 655901"/>
                <a:gd name="connsiteX0" fmla="*/ 1244600 w 1244600"/>
                <a:gd name="connsiteY0" fmla="*/ 585082 h 656006"/>
                <a:gd name="connsiteX1" fmla="*/ 1171575 w 1244600"/>
                <a:gd name="connsiteY1" fmla="*/ 642232 h 656006"/>
                <a:gd name="connsiteX2" fmla="*/ 1092200 w 1244600"/>
                <a:gd name="connsiteY2" fmla="*/ 651757 h 656006"/>
                <a:gd name="connsiteX3" fmla="*/ 946150 w 1244600"/>
                <a:gd name="connsiteY3" fmla="*/ 585082 h 656006"/>
                <a:gd name="connsiteX4" fmla="*/ 831850 w 1244600"/>
                <a:gd name="connsiteY4" fmla="*/ 493007 h 656006"/>
                <a:gd name="connsiteX5" fmla="*/ 742950 w 1244600"/>
                <a:gd name="connsiteY5" fmla="*/ 413632 h 656006"/>
                <a:gd name="connsiteX6" fmla="*/ 669925 w 1244600"/>
                <a:gd name="connsiteY6" fmla="*/ 254882 h 656006"/>
                <a:gd name="connsiteX7" fmla="*/ 606425 w 1244600"/>
                <a:gd name="connsiteY7" fmla="*/ 124707 h 656006"/>
                <a:gd name="connsiteX8" fmla="*/ 504825 w 1244600"/>
                <a:gd name="connsiteY8" fmla="*/ 67557 h 656006"/>
                <a:gd name="connsiteX9" fmla="*/ 327025 w 1244600"/>
                <a:gd name="connsiteY9" fmla="*/ 16757 h 656006"/>
                <a:gd name="connsiteX10" fmla="*/ 222250 w 1244600"/>
                <a:gd name="connsiteY10" fmla="*/ 882 h 656006"/>
                <a:gd name="connsiteX11" fmla="*/ 165100 w 1244600"/>
                <a:gd name="connsiteY11" fmla="*/ 38982 h 656006"/>
                <a:gd name="connsiteX12" fmla="*/ 152400 w 1244600"/>
                <a:gd name="connsiteY12" fmla="*/ 118357 h 656006"/>
                <a:gd name="connsiteX13" fmla="*/ 184150 w 1244600"/>
                <a:gd name="connsiteY13" fmla="*/ 181857 h 656006"/>
                <a:gd name="connsiteX14" fmla="*/ 212725 w 1244600"/>
                <a:gd name="connsiteY14" fmla="*/ 248532 h 656006"/>
                <a:gd name="connsiteX15" fmla="*/ 215900 w 1244600"/>
                <a:gd name="connsiteY15" fmla="*/ 331082 h 656006"/>
                <a:gd name="connsiteX16" fmla="*/ 92075 w 1244600"/>
                <a:gd name="connsiteY16" fmla="*/ 493007 h 656006"/>
                <a:gd name="connsiteX17" fmla="*/ 0 w 1244600"/>
                <a:gd name="connsiteY17" fmla="*/ 635882 h 6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4600" h="656006">
                  <a:moveTo>
                    <a:pt x="1244600" y="585082"/>
                  </a:moveTo>
                  <a:cubicBezTo>
                    <a:pt x="1226079" y="606778"/>
                    <a:pt x="1196975" y="631120"/>
                    <a:pt x="1171575" y="642232"/>
                  </a:cubicBezTo>
                  <a:cubicBezTo>
                    <a:pt x="1146175" y="653344"/>
                    <a:pt x="1129771" y="661282"/>
                    <a:pt x="1092200" y="651757"/>
                  </a:cubicBezTo>
                  <a:cubicBezTo>
                    <a:pt x="1054629" y="642232"/>
                    <a:pt x="989542" y="611540"/>
                    <a:pt x="946150" y="585082"/>
                  </a:cubicBezTo>
                  <a:cubicBezTo>
                    <a:pt x="902758" y="558624"/>
                    <a:pt x="865717" y="521582"/>
                    <a:pt x="831850" y="493007"/>
                  </a:cubicBezTo>
                  <a:cubicBezTo>
                    <a:pt x="797983" y="464432"/>
                    <a:pt x="769937" y="453319"/>
                    <a:pt x="742950" y="413632"/>
                  </a:cubicBezTo>
                  <a:cubicBezTo>
                    <a:pt x="715962" y="373944"/>
                    <a:pt x="692679" y="303036"/>
                    <a:pt x="669925" y="254882"/>
                  </a:cubicBezTo>
                  <a:cubicBezTo>
                    <a:pt x="647171" y="206728"/>
                    <a:pt x="633942" y="155928"/>
                    <a:pt x="606425" y="124707"/>
                  </a:cubicBezTo>
                  <a:cubicBezTo>
                    <a:pt x="578908" y="93486"/>
                    <a:pt x="551392" y="85549"/>
                    <a:pt x="504825" y="67557"/>
                  </a:cubicBezTo>
                  <a:cubicBezTo>
                    <a:pt x="458258" y="49565"/>
                    <a:pt x="374121" y="27869"/>
                    <a:pt x="327025" y="16757"/>
                  </a:cubicBezTo>
                  <a:cubicBezTo>
                    <a:pt x="279929" y="5645"/>
                    <a:pt x="249237" y="-2822"/>
                    <a:pt x="222250" y="882"/>
                  </a:cubicBezTo>
                  <a:cubicBezTo>
                    <a:pt x="195263" y="4586"/>
                    <a:pt x="176742" y="19403"/>
                    <a:pt x="165100" y="38982"/>
                  </a:cubicBezTo>
                  <a:cubicBezTo>
                    <a:pt x="153458" y="58561"/>
                    <a:pt x="149225" y="94544"/>
                    <a:pt x="152400" y="118357"/>
                  </a:cubicBezTo>
                  <a:cubicBezTo>
                    <a:pt x="155575" y="142169"/>
                    <a:pt x="174096" y="160161"/>
                    <a:pt x="184150" y="181857"/>
                  </a:cubicBezTo>
                  <a:cubicBezTo>
                    <a:pt x="194204" y="203553"/>
                    <a:pt x="207433" y="223661"/>
                    <a:pt x="212725" y="248532"/>
                  </a:cubicBezTo>
                  <a:cubicBezTo>
                    <a:pt x="218017" y="273403"/>
                    <a:pt x="236008" y="290336"/>
                    <a:pt x="215900" y="331082"/>
                  </a:cubicBezTo>
                  <a:cubicBezTo>
                    <a:pt x="195792" y="371828"/>
                    <a:pt x="128058" y="442207"/>
                    <a:pt x="92075" y="493007"/>
                  </a:cubicBezTo>
                  <a:cubicBezTo>
                    <a:pt x="56092" y="543807"/>
                    <a:pt x="28046" y="589844"/>
                    <a:pt x="0" y="635882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4" name="23 Forma libre"/>
          <p:cNvSpPr/>
          <p:nvPr/>
        </p:nvSpPr>
        <p:spPr>
          <a:xfrm>
            <a:off x="4921250" y="2469765"/>
            <a:ext cx="2330450" cy="635385"/>
          </a:xfrm>
          <a:custGeom>
            <a:avLst/>
            <a:gdLst>
              <a:gd name="connsiteX0" fmla="*/ 0 w 2330450"/>
              <a:gd name="connsiteY0" fmla="*/ 635385 h 635385"/>
              <a:gd name="connsiteX1" fmla="*/ 247650 w 2330450"/>
              <a:gd name="connsiteY1" fmla="*/ 502035 h 635385"/>
              <a:gd name="connsiteX2" fmla="*/ 533400 w 2330450"/>
              <a:gd name="connsiteY2" fmla="*/ 343285 h 635385"/>
              <a:gd name="connsiteX3" fmla="*/ 774700 w 2330450"/>
              <a:gd name="connsiteY3" fmla="*/ 216285 h 635385"/>
              <a:gd name="connsiteX4" fmla="*/ 1035050 w 2330450"/>
              <a:gd name="connsiteY4" fmla="*/ 108335 h 635385"/>
              <a:gd name="connsiteX5" fmla="*/ 1295400 w 2330450"/>
              <a:gd name="connsiteY5" fmla="*/ 32135 h 635385"/>
              <a:gd name="connsiteX6" fmla="*/ 1479550 w 2330450"/>
              <a:gd name="connsiteY6" fmla="*/ 385 h 635385"/>
              <a:gd name="connsiteX7" fmla="*/ 1568450 w 2330450"/>
              <a:gd name="connsiteY7" fmla="*/ 51185 h 635385"/>
              <a:gd name="connsiteX8" fmla="*/ 1600200 w 2330450"/>
              <a:gd name="connsiteY8" fmla="*/ 197235 h 635385"/>
              <a:gd name="connsiteX9" fmla="*/ 1625600 w 2330450"/>
              <a:gd name="connsiteY9" fmla="*/ 292485 h 635385"/>
              <a:gd name="connsiteX10" fmla="*/ 1720850 w 2330450"/>
              <a:gd name="connsiteY10" fmla="*/ 330585 h 635385"/>
              <a:gd name="connsiteX11" fmla="*/ 1822450 w 2330450"/>
              <a:gd name="connsiteY11" fmla="*/ 355985 h 635385"/>
              <a:gd name="connsiteX12" fmla="*/ 1828800 w 2330450"/>
              <a:gd name="connsiteY12" fmla="*/ 425835 h 635385"/>
              <a:gd name="connsiteX13" fmla="*/ 1803400 w 2330450"/>
              <a:gd name="connsiteY13" fmla="*/ 451235 h 635385"/>
              <a:gd name="connsiteX14" fmla="*/ 1803400 w 2330450"/>
              <a:gd name="connsiteY14" fmla="*/ 514735 h 635385"/>
              <a:gd name="connsiteX15" fmla="*/ 1879600 w 2330450"/>
              <a:gd name="connsiteY15" fmla="*/ 533785 h 635385"/>
              <a:gd name="connsiteX16" fmla="*/ 1962150 w 2330450"/>
              <a:gd name="connsiteY16" fmla="*/ 495685 h 635385"/>
              <a:gd name="connsiteX17" fmla="*/ 2089150 w 2330450"/>
              <a:gd name="connsiteY17" fmla="*/ 463935 h 635385"/>
              <a:gd name="connsiteX18" fmla="*/ 2330450 w 2330450"/>
              <a:gd name="connsiteY18" fmla="*/ 508385 h 63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0450" h="635385">
                <a:moveTo>
                  <a:pt x="0" y="635385"/>
                </a:moveTo>
                <a:lnTo>
                  <a:pt x="247650" y="502035"/>
                </a:lnTo>
                <a:lnTo>
                  <a:pt x="533400" y="343285"/>
                </a:lnTo>
                <a:cubicBezTo>
                  <a:pt x="621242" y="295660"/>
                  <a:pt x="691092" y="255443"/>
                  <a:pt x="774700" y="216285"/>
                </a:cubicBezTo>
                <a:cubicBezTo>
                  <a:pt x="858308" y="177127"/>
                  <a:pt x="948267" y="139027"/>
                  <a:pt x="1035050" y="108335"/>
                </a:cubicBezTo>
                <a:cubicBezTo>
                  <a:pt x="1121833" y="77643"/>
                  <a:pt x="1221317" y="50127"/>
                  <a:pt x="1295400" y="32135"/>
                </a:cubicBezTo>
                <a:cubicBezTo>
                  <a:pt x="1369483" y="14143"/>
                  <a:pt x="1434042" y="-2790"/>
                  <a:pt x="1479550" y="385"/>
                </a:cubicBezTo>
                <a:cubicBezTo>
                  <a:pt x="1525058" y="3560"/>
                  <a:pt x="1548342" y="18377"/>
                  <a:pt x="1568450" y="51185"/>
                </a:cubicBezTo>
                <a:cubicBezTo>
                  <a:pt x="1588558" y="83993"/>
                  <a:pt x="1590675" y="157018"/>
                  <a:pt x="1600200" y="197235"/>
                </a:cubicBezTo>
                <a:cubicBezTo>
                  <a:pt x="1609725" y="237452"/>
                  <a:pt x="1605492" y="270260"/>
                  <a:pt x="1625600" y="292485"/>
                </a:cubicBezTo>
                <a:cubicBezTo>
                  <a:pt x="1645708" y="314710"/>
                  <a:pt x="1688042" y="320002"/>
                  <a:pt x="1720850" y="330585"/>
                </a:cubicBezTo>
                <a:cubicBezTo>
                  <a:pt x="1753658" y="341168"/>
                  <a:pt x="1804458" y="340110"/>
                  <a:pt x="1822450" y="355985"/>
                </a:cubicBezTo>
                <a:cubicBezTo>
                  <a:pt x="1840442" y="371860"/>
                  <a:pt x="1831975" y="409960"/>
                  <a:pt x="1828800" y="425835"/>
                </a:cubicBezTo>
                <a:cubicBezTo>
                  <a:pt x="1825625" y="441710"/>
                  <a:pt x="1807633" y="436418"/>
                  <a:pt x="1803400" y="451235"/>
                </a:cubicBezTo>
                <a:cubicBezTo>
                  <a:pt x="1799167" y="466052"/>
                  <a:pt x="1790700" y="500977"/>
                  <a:pt x="1803400" y="514735"/>
                </a:cubicBezTo>
                <a:cubicBezTo>
                  <a:pt x="1816100" y="528493"/>
                  <a:pt x="1853142" y="536960"/>
                  <a:pt x="1879600" y="533785"/>
                </a:cubicBezTo>
                <a:cubicBezTo>
                  <a:pt x="1906058" y="530610"/>
                  <a:pt x="1927225" y="507327"/>
                  <a:pt x="1962150" y="495685"/>
                </a:cubicBezTo>
                <a:cubicBezTo>
                  <a:pt x="1997075" y="484043"/>
                  <a:pt x="2027767" y="461818"/>
                  <a:pt x="2089150" y="463935"/>
                </a:cubicBezTo>
                <a:cubicBezTo>
                  <a:pt x="2150533" y="466052"/>
                  <a:pt x="2240491" y="487218"/>
                  <a:pt x="2330450" y="508385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5" name="164 CuadroTexto"/>
          <p:cNvSpPr txBox="1"/>
          <p:nvPr/>
        </p:nvSpPr>
        <p:spPr>
          <a:xfrm>
            <a:off x="59760" y="4581336"/>
            <a:ext cx="65658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Oro Perdido – Punto 53 / Oro Perdido -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/ Oro Perdido - Bogotá</a:t>
            </a:r>
            <a:endParaRPr lang="es-CO" sz="1300" b="1" dirty="0"/>
          </a:p>
        </p:txBody>
      </p:sp>
      <p:sp>
        <p:nvSpPr>
          <p:cNvPr id="166" name="165 Forma libre"/>
          <p:cNvSpPr/>
          <p:nvPr/>
        </p:nvSpPr>
        <p:spPr>
          <a:xfrm>
            <a:off x="4921250" y="2479437"/>
            <a:ext cx="2330450" cy="635385"/>
          </a:xfrm>
          <a:custGeom>
            <a:avLst/>
            <a:gdLst>
              <a:gd name="connsiteX0" fmla="*/ 0 w 2330450"/>
              <a:gd name="connsiteY0" fmla="*/ 635385 h 635385"/>
              <a:gd name="connsiteX1" fmla="*/ 247650 w 2330450"/>
              <a:gd name="connsiteY1" fmla="*/ 502035 h 635385"/>
              <a:gd name="connsiteX2" fmla="*/ 533400 w 2330450"/>
              <a:gd name="connsiteY2" fmla="*/ 343285 h 635385"/>
              <a:gd name="connsiteX3" fmla="*/ 774700 w 2330450"/>
              <a:gd name="connsiteY3" fmla="*/ 216285 h 635385"/>
              <a:gd name="connsiteX4" fmla="*/ 1035050 w 2330450"/>
              <a:gd name="connsiteY4" fmla="*/ 108335 h 635385"/>
              <a:gd name="connsiteX5" fmla="*/ 1295400 w 2330450"/>
              <a:gd name="connsiteY5" fmla="*/ 32135 h 635385"/>
              <a:gd name="connsiteX6" fmla="*/ 1479550 w 2330450"/>
              <a:gd name="connsiteY6" fmla="*/ 385 h 635385"/>
              <a:gd name="connsiteX7" fmla="*/ 1568450 w 2330450"/>
              <a:gd name="connsiteY7" fmla="*/ 51185 h 635385"/>
              <a:gd name="connsiteX8" fmla="*/ 1600200 w 2330450"/>
              <a:gd name="connsiteY8" fmla="*/ 197235 h 635385"/>
              <a:gd name="connsiteX9" fmla="*/ 1625600 w 2330450"/>
              <a:gd name="connsiteY9" fmla="*/ 292485 h 635385"/>
              <a:gd name="connsiteX10" fmla="*/ 1720850 w 2330450"/>
              <a:gd name="connsiteY10" fmla="*/ 330585 h 635385"/>
              <a:gd name="connsiteX11" fmla="*/ 1822450 w 2330450"/>
              <a:gd name="connsiteY11" fmla="*/ 355985 h 635385"/>
              <a:gd name="connsiteX12" fmla="*/ 1828800 w 2330450"/>
              <a:gd name="connsiteY12" fmla="*/ 425835 h 635385"/>
              <a:gd name="connsiteX13" fmla="*/ 1803400 w 2330450"/>
              <a:gd name="connsiteY13" fmla="*/ 451235 h 635385"/>
              <a:gd name="connsiteX14" fmla="*/ 1803400 w 2330450"/>
              <a:gd name="connsiteY14" fmla="*/ 514735 h 635385"/>
              <a:gd name="connsiteX15" fmla="*/ 1879600 w 2330450"/>
              <a:gd name="connsiteY15" fmla="*/ 533785 h 635385"/>
              <a:gd name="connsiteX16" fmla="*/ 1962150 w 2330450"/>
              <a:gd name="connsiteY16" fmla="*/ 495685 h 635385"/>
              <a:gd name="connsiteX17" fmla="*/ 2089150 w 2330450"/>
              <a:gd name="connsiteY17" fmla="*/ 463935 h 635385"/>
              <a:gd name="connsiteX18" fmla="*/ 2330450 w 2330450"/>
              <a:gd name="connsiteY18" fmla="*/ 508385 h 63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0450" h="635385">
                <a:moveTo>
                  <a:pt x="0" y="635385"/>
                </a:moveTo>
                <a:lnTo>
                  <a:pt x="247650" y="502035"/>
                </a:lnTo>
                <a:lnTo>
                  <a:pt x="533400" y="343285"/>
                </a:lnTo>
                <a:cubicBezTo>
                  <a:pt x="621242" y="295660"/>
                  <a:pt x="691092" y="255443"/>
                  <a:pt x="774700" y="216285"/>
                </a:cubicBezTo>
                <a:cubicBezTo>
                  <a:pt x="858308" y="177127"/>
                  <a:pt x="948267" y="139027"/>
                  <a:pt x="1035050" y="108335"/>
                </a:cubicBezTo>
                <a:cubicBezTo>
                  <a:pt x="1121833" y="77643"/>
                  <a:pt x="1221317" y="50127"/>
                  <a:pt x="1295400" y="32135"/>
                </a:cubicBezTo>
                <a:cubicBezTo>
                  <a:pt x="1369483" y="14143"/>
                  <a:pt x="1434042" y="-2790"/>
                  <a:pt x="1479550" y="385"/>
                </a:cubicBezTo>
                <a:cubicBezTo>
                  <a:pt x="1525058" y="3560"/>
                  <a:pt x="1548342" y="18377"/>
                  <a:pt x="1568450" y="51185"/>
                </a:cubicBezTo>
                <a:cubicBezTo>
                  <a:pt x="1588558" y="83993"/>
                  <a:pt x="1590675" y="157018"/>
                  <a:pt x="1600200" y="197235"/>
                </a:cubicBezTo>
                <a:cubicBezTo>
                  <a:pt x="1609725" y="237452"/>
                  <a:pt x="1605492" y="270260"/>
                  <a:pt x="1625600" y="292485"/>
                </a:cubicBezTo>
                <a:cubicBezTo>
                  <a:pt x="1645708" y="314710"/>
                  <a:pt x="1688042" y="320002"/>
                  <a:pt x="1720850" y="330585"/>
                </a:cubicBezTo>
                <a:cubicBezTo>
                  <a:pt x="1753658" y="341168"/>
                  <a:pt x="1804458" y="340110"/>
                  <a:pt x="1822450" y="355985"/>
                </a:cubicBezTo>
                <a:cubicBezTo>
                  <a:pt x="1840442" y="371860"/>
                  <a:pt x="1831975" y="409960"/>
                  <a:pt x="1828800" y="425835"/>
                </a:cubicBezTo>
                <a:cubicBezTo>
                  <a:pt x="1825625" y="441710"/>
                  <a:pt x="1807633" y="436418"/>
                  <a:pt x="1803400" y="451235"/>
                </a:cubicBezTo>
                <a:cubicBezTo>
                  <a:pt x="1799167" y="466052"/>
                  <a:pt x="1790700" y="500977"/>
                  <a:pt x="1803400" y="514735"/>
                </a:cubicBezTo>
                <a:cubicBezTo>
                  <a:pt x="1816100" y="528493"/>
                  <a:pt x="1853142" y="536960"/>
                  <a:pt x="1879600" y="533785"/>
                </a:cubicBezTo>
                <a:cubicBezTo>
                  <a:pt x="1906058" y="530610"/>
                  <a:pt x="1927225" y="507327"/>
                  <a:pt x="1962150" y="495685"/>
                </a:cubicBezTo>
                <a:cubicBezTo>
                  <a:pt x="1997075" y="484043"/>
                  <a:pt x="2027767" y="461818"/>
                  <a:pt x="2089150" y="463935"/>
                </a:cubicBezTo>
                <a:cubicBezTo>
                  <a:pt x="2150533" y="466052"/>
                  <a:pt x="2240491" y="487218"/>
                  <a:pt x="2330450" y="508385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67" name="166 Grupo"/>
          <p:cNvGrpSpPr/>
          <p:nvPr/>
        </p:nvGrpSpPr>
        <p:grpSpPr>
          <a:xfrm>
            <a:off x="13841" y="1226355"/>
            <a:ext cx="5774532" cy="2279217"/>
            <a:chOff x="9525" y="1226355"/>
            <a:chExt cx="5774532" cy="2279217"/>
          </a:xfrm>
        </p:grpSpPr>
        <p:grpSp>
          <p:nvGrpSpPr>
            <p:cNvPr id="168" name="167 Grupo"/>
            <p:cNvGrpSpPr/>
            <p:nvPr/>
          </p:nvGrpSpPr>
          <p:grpSpPr>
            <a:xfrm>
              <a:off x="1253333" y="1226355"/>
              <a:ext cx="4530724" cy="2279217"/>
              <a:chOff x="1253333" y="1114839"/>
              <a:chExt cx="4530724" cy="2279217"/>
            </a:xfrm>
          </p:grpSpPr>
          <p:sp>
            <p:nvSpPr>
              <p:cNvPr id="170" name="169 Forma libre"/>
              <p:cNvSpPr/>
              <p:nvPr/>
            </p:nvSpPr>
            <p:spPr>
              <a:xfrm>
                <a:off x="1253333" y="1460481"/>
                <a:ext cx="3774282" cy="1933575"/>
              </a:xfrm>
              <a:custGeom>
                <a:avLst/>
                <a:gdLst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62150 w 3795713"/>
                  <a:gd name="connsiteY12" fmla="*/ 942975 h 1933575"/>
                  <a:gd name="connsiteX13" fmla="*/ 1866900 w 3795713"/>
                  <a:gd name="connsiteY13" fmla="*/ 985837 h 1933575"/>
                  <a:gd name="connsiteX14" fmla="*/ 1857375 w 3795713"/>
                  <a:gd name="connsiteY14" fmla="*/ 1090612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57375 w 3795713"/>
                  <a:gd name="connsiteY14" fmla="*/ 1090612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7425 w 3795713"/>
                  <a:gd name="connsiteY8" fmla="*/ 97155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47850 w 3795713"/>
                  <a:gd name="connsiteY14" fmla="*/ 1133475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795713 w 3795713"/>
                  <a:gd name="connsiteY0" fmla="*/ 0 h 1933575"/>
                  <a:gd name="connsiteX1" fmla="*/ 3581400 w 3795713"/>
                  <a:gd name="connsiteY1" fmla="*/ 128587 h 1933575"/>
                  <a:gd name="connsiteX2" fmla="*/ 3338513 w 3795713"/>
                  <a:gd name="connsiteY2" fmla="*/ 185737 h 1933575"/>
                  <a:gd name="connsiteX3" fmla="*/ 2962275 w 3795713"/>
                  <a:gd name="connsiteY3" fmla="*/ 295275 h 1933575"/>
                  <a:gd name="connsiteX4" fmla="*/ 2738438 w 3795713"/>
                  <a:gd name="connsiteY4" fmla="*/ 395287 h 1933575"/>
                  <a:gd name="connsiteX5" fmla="*/ 2600325 w 3795713"/>
                  <a:gd name="connsiteY5" fmla="*/ 485775 h 1933575"/>
                  <a:gd name="connsiteX6" fmla="*/ 2471738 w 3795713"/>
                  <a:gd name="connsiteY6" fmla="*/ 671512 h 1933575"/>
                  <a:gd name="connsiteX7" fmla="*/ 2357438 w 3795713"/>
                  <a:gd name="connsiteY7" fmla="*/ 900112 h 1933575"/>
                  <a:gd name="connsiteX8" fmla="*/ 2251075 w 3795713"/>
                  <a:gd name="connsiteY8" fmla="*/ 990600 h 1933575"/>
                  <a:gd name="connsiteX9" fmla="*/ 2138363 w 3795713"/>
                  <a:gd name="connsiteY9" fmla="*/ 1047750 h 1933575"/>
                  <a:gd name="connsiteX10" fmla="*/ 2090738 w 3795713"/>
                  <a:gd name="connsiteY10" fmla="*/ 1047750 h 1933575"/>
                  <a:gd name="connsiteX11" fmla="*/ 2024063 w 3795713"/>
                  <a:gd name="connsiteY11" fmla="*/ 990600 h 1933575"/>
                  <a:gd name="connsiteX12" fmla="*/ 1947862 w 3795713"/>
                  <a:gd name="connsiteY12" fmla="*/ 933450 h 1933575"/>
                  <a:gd name="connsiteX13" fmla="*/ 1866900 w 3795713"/>
                  <a:gd name="connsiteY13" fmla="*/ 985837 h 1933575"/>
                  <a:gd name="connsiteX14" fmla="*/ 1847850 w 3795713"/>
                  <a:gd name="connsiteY14" fmla="*/ 1133475 h 1933575"/>
                  <a:gd name="connsiteX15" fmla="*/ 1776413 w 3795713"/>
                  <a:gd name="connsiteY15" fmla="*/ 1238250 h 1933575"/>
                  <a:gd name="connsiteX16" fmla="*/ 1647825 w 3795713"/>
                  <a:gd name="connsiteY16" fmla="*/ 1362075 h 1933575"/>
                  <a:gd name="connsiteX17" fmla="*/ 1609725 w 3795713"/>
                  <a:gd name="connsiteY17" fmla="*/ 1452562 h 1933575"/>
                  <a:gd name="connsiteX18" fmla="*/ 1643063 w 3795713"/>
                  <a:gd name="connsiteY18" fmla="*/ 1662112 h 1933575"/>
                  <a:gd name="connsiteX19" fmla="*/ 1562100 w 3795713"/>
                  <a:gd name="connsiteY19" fmla="*/ 1762125 h 1933575"/>
                  <a:gd name="connsiteX20" fmla="*/ 1300163 w 3795713"/>
                  <a:gd name="connsiteY20" fmla="*/ 1838325 h 1933575"/>
                  <a:gd name="connsiteX21" fmla="*/ 985838 w 3795713"/>
                  <a:gd name="connsiteY21" fmla="*/ 1914525 h 1933575"/>
                  <a:gd name="connsiteX22" fmla="*/ 747713 w 3795713"/>
                  <a:gd name="connsiteY22" fmla="*/ 1933575 h 1933575"/>
                  <a:gd name="connsiteX23" fmla="*/ 561975 w 3795713"/>
                  <a:gd name="connsiteY23" fmla="*/ 1895475 h 1933575"/>
                  <a:gd name="connsiteX24" fmla="*/ 385763 w 3795713"/>
                  <a:gd name="connsiteY24" fmla="*/ 1785937 h 1933575"/>
                  <a:gd name="connsiteX25" fmla="*/ 309563 w 3795713"/>
                  <a:gd name="connsiteY25" fmla="*/ 1700212 h 1933575"/>
                  <a:gd name="connsiteX26" fmla="*/ 247650 w 3795713"/>
                  <a:gd name="connsiteY26" fmla="*/ 1662112 h 1933575"/>
                  <a:gd name="connsiteX27" fmla="*/ 142875 w 3795713"/>
                  <a:gd name="connsiteY27" fmla="*/ 1709737 h 1933575"/>
                  <a:gd name="connsiteX28" fmla="*/ 76200 w 3795713"/>
                  <a:gd name="connsiteY28" fmla="*/ 1776412 h 1933575"/>
                  <a:gd name="connsiteX29" fmla="*/ 0 w 3795713"/>
                  <a:gd name="connsiteY29" fmla="*/ 1847850 h 1933575"/>
                  <a:gd name="connsiteX0" fmla="*/ 3802063 w 3802063"/>
                  <a:gd name="connsiteY0" fmla="*/ 0 h 1936750"/>
                  <a:gd name="connsiteX1" fmla="*/ 3581400 w 3802063"/>
                  <a:gd name="connsiteY1" fmla="*/ 131762 h 1936750"/>
                  <a:gd name="connsiteX2" fmla="*/ 3338513 w 3802063"/>
                  <a:gd name="connsiteY2" fmla="*/ 188912 h 1936750"/>
                  <a:gd name="connsiteX3" fmla="*/ 2962275 w 3802063"/>
                  <a:gd name="connsiteY3" fmla="*/ 298450 h 1936750"/>
                  <a:gd name="connsiteX4" fmla="*/ 2738438 w 3802063"/>
                  <a:gd name="connsiteY4" fmla="*/ 398462 h 1936750"/>
                  <a:gd name="connsiteX5" fmla="*/ 2600325 w 3802063"/>
                  <a:gd name="connsiteY5" fmla="*/ 488950 h 1936750"/>
                  <a:gd name="connsiteX6" fmla="*/ 2471738 w 3802063"/>
                  <a:gd name="connsiteY6" fmla="*/ 674687 h 1936750"/>
                  <a:gd name="connsiteX7" fmla="*/ 2357438 w 3802063"/>
                  <a:gd name="connsiteY7" fmla="*/ 903287 h 1936750"/>
                  <a:gd name="connsiteX8" fmla="*/ 2251075 w 3802063"/>
                  <a:gd name="connsiteY8" fmla="*/ 993775 h 1936750"/>
                  <a:gd name="connsiteX9" fmla="*/ 2138363 w 3802063"/>
                  <a:gd name="connsiteY9" fmla="*/ 1050925 h 1936750"/>
                  <a:gd name="connsiteX10" fmla="*/ 2090738 w 3802063"/>
                  <a:gd name="connsiteY10" fmla="*/ 1050925 h 1936750"/>
                  <a:gd name="connsiteX11" fmla="*/ 2024063 w 3802063"/>
                  <a:gd name="connsiteY11" fmla="*/ 993775 h 1936750"/>
                  <a:gd name="connsiteX12" fmla="*/ 1947862 w 3802063"/>
                  <a:gd name="connsiteY12" fmla="*/ 936625 h 1936750"/>
                  <a:gd name="connsiteX13" fmla="*/ 1866900 w 3802063"/>
                  <a:gd name="connsiteY13" fmla="*/ 989012 h 1936750"/>
                  <a:gd name="connsiteX14" fmla="*/ 1847850 w 3802063"/>
                  <a:gd name="connsiteY14" fmla="*/ 1136650 h 1936750"/>
                  <a:gd name="connsiteX15" fmla="*/ 1776413 w 3802063"/>
                  <a:gd name="connsiteY15" fmla="*/ 1241425 h 1936750"/>
                  <a:gd name="connsiteX16" fmla="*/ 1647825 w 3802063"/>
                  <a:gd name="connsiteY16" fmla="*/ 1365250 h 1936750"/>
                  <a:gd name="connsiteX17" fmla="*/ 1609725 w 3802063"/>
                  <a:gd name="connsiteY17" fmla="*/ 1455737 h 1936750"/>
                  <a:gd name="connsiteX18" fmla="*/ 1643063 w 3802063"/>
                  <a:gd name="connsiteY18" fmla="*/ 1665287 h 1936750"/>
                  <a:gd name="connsiteX19" fmla="*/ 1562100 w 3802063"/>
                  <a:gd name="connsiteY19" fmla="*/ 1765300 h 1936750"/>
                  <a:gd name="connsiteX20" fmla="*/ 1300163 w 3802063"/>
                  <a:gd name="connsiteY20" fmla="*/ 1841500 h 1936750"/>
                  <a:gd name="connsiteX21" fmla="*/ 985838 w 3802063"/>
                  <a:gd name="connsiteY21" fmla="*/ 1917700 h 1936750"/>
                  <a:gd name="connsiteX22" fmla="*/ 747713 w 3802063"/>
                  <a:gd name="connsiteY22" fmla="*/ 1936750 h 1936750"/>
                  <a:gd name="connsiteX23" fmla="*/ 561975 w 3802063"/>
                  <a:gd name="connsiteY23" fmla="*/ 1898650 h 1936750"/>
                  <a:gd name="connsiteX24" fmla="*/ 385763 w 3802063"/>
                  <a:gd name="connsiteY24" fmla="*/ 1789112 h 1936750"/>
                  <a:gd name="connsiteX25" fmla="*/ 309563 w 3802063"/>
                  <a:gd name="connsiteY25" fmla="*/ 1703387 h 1936750"/>
                  <a:gd name="connsiteX26" fmla="*/ 247650 w 3802063"/>
                  <a:gd name="connsiteY26" fmla="*/ 1665287 h 1936750"/>
                  <a:gd name="connsiteX27" fmla="*/ 142875 w 3802063"/>
                  <a:gd name="connsiteY27" fmla="*/ 1712912 h 1936750"/>
                  <a:gd name="connsiteX28" fmla="*/ 76200 w 3802063"/>
                  <a:gd name="connsiteY28" fmla="*/ 1779587 h 1936750"/>
                  <a:gd name="connsiteX29" fmla="*/ 0 w 3802063"/>
                  <a:gd name="connsiteY29" fmla="*/ 1851025 h 1936750"/>
                  <a:gd name="connsiteX0" fmla="*/ 3789363 w 3789363"/>
                  <a:gd name="connsiteY0" fmla="*/ 0 h 1933575"/>
                  <a:gd name="connsiteX1" fmla="*/ 3581400 w 3789363"/>
                  <a:gd name="connsiteY1" fmla="*/ 128587 h 1933575"/>
                  <a:gd name="connsiteX2" fmla="*/ 3338513 w 3789363"/>
                  <a:gd name="connsiteY2" fmla="*/ 185737 h 1933575"/>
                  <a:gd name="connsiteX3" fmla="*/ 2962275 w 3789363"/>
                  <a:gd name="connsiteY3" fmla="*/ 295275 h 1933575"/>
                  <a:gd name="connsiteX4" fmla="*/ 2738438 w 3789363"/>
                  <a:gd name="connsiteY4" fmla="*/ 395287 h 1933575"/>
                  <a:gd name="connsiteX5" fmla="*/ 2600325 w 3789363"/>
                  <a:gd name="connsiteY5" fmla="*/ 485775 h 1933575"/>
                  <a:gd name="connsiteX6" fmla="*/ 2471738 w 3789363"/>
                  <a:gd name="connsiteY6" fmla="*/ 671512 h 1933575"/>
                  <a:gd name="connsiteX7" fmla="*/ 2357438 w 3789363"/>
                  <a:gd name="connsiteY7" fmla="*/ 900112 h 1933575"/>
                  <a:gd name="connsiteX8" fmla="*/ 2251075 w 3789363"/>
                  <a:gd name="connsiteY8" fmla="*/ 990600 h 1933575"/>
                  <a:gd name="connsiteX9" fmla="*/ 2138363 w 3789363"/>
                  <a:gd name="connsiteY9" fmla="*/ 1047750 h 1933575"/>
                  <a:gd name="connsiteX10" fmla="*/ 2090738 w 3789363"/>
                  <a:gd name="connsiteY10" fmla="*/ 1047750 h 1933575"/>
                  <a:gd name="connsiteX11" fmla="*/ 2024063 w 3789363"/>
                  <a:gd name="connsiteY11" fmla="*/ 990600 h 1933575"/>
                  <a:gd name="connsiteX12" fmla="*/ 1947862 w 3789363"/>
                  <a:gd name="connsiteY12" fmla="*/ 933450 h 1933575"/>
                  <a:gd name="connsiteX13" fmla="*/ 1866900 w 3789363"/>
                  <a:gd name="connsiteY13" fmla="*/ 985837 h 1933575"/>
                  <a:gd name="connsiteX14" fmla="*/ 1847850 w 3789363"/>
                  <a:gd name="connsiteY14" fmla="*/ 1133475 h 1933575"/>
                  <a:gd name="connsiteX15" fmla="*/ 1776413 w 3789363"/>
                  <a:gd name="connsiteY15" fmla="*/ 1238250 h 1933575"/>
                  <a:gd name="connsiteX16" fmla="*/ 1647825 w 3789363"/>
                  <a:gd name="connsiteY16" fmla="*/ 1362075 h 1933575"/>
                  <a:gd name="connsiteX17" fmla="*/ 1609725 w 3789363"/>
                  <a:gd name="connsiteY17" fmla="*/ 1452562 h 1933575"/>
                  <a:gd name="connsiteX18" fmla="*/ 1643063 w 3789363"/>
                  <a:gd name="connsiteY18" fmla="*/ 1662112 h 1933575"/>
                  <a:gd name="connsiteX19" fmla="*/ 1562100 w 3789363"/>
                  <a:gd name="connsiteY19" fmla="*/ 1762125 h 1933575"/>
                  <a:gd name="connsiteX20" fmla="*/ 1300163 w 3789363"/>
                  <a:gd name="connsiteY20" fmla="*/ 1838325 h 1933575"/>
                  <a:gd name="connsiteX21" fmla="*/ 985838 w 3789363"/>
                  <a:gd name="connsiteY21" fmla="*/ 1914525 h 1933575"/>
                  <a:gd name="connsiteX22" fmla="*/ 747713 w 3789363"/>
                  <a:gd name="connsiteY22" fmla="*/ 1933575 h 1933575"/>
                  <a:gd name="connsiteX23" fmla="*/ 561975 w 3789363"/>
                  <a:gd name="connsiteY23" fmla="*/ 1895475 h 1933575"/>
                  <a:gd name="connsiteX24" fmla="*/ 385763 w 3789363"/>
                  <a:gd name="connsiteY24" fmla="*/ 1785937 h 1933575"/>
                  <a:gd name="connsiteX25" fmla="*/ 309563 w 3789363"/>
                  <a:gd name="connsiteY25" fmla="*/ 1700212 h 1933575"/>
                  <a:gd name="connsiteX26" fmla="*/ 247650 w 3789363"/>
                  <a:gd name="connsiteY26" fmla="*/ 1662112 h 1933575"/>
                  <a:gd name="connsiteX27" fmla="*/ 142875 w 3789363"/>
                  <a:gd name="connsiteY27" fmla="*/ 1709737 h 1933575"/>
                  <a:gd name="connsiteX28" fmla="*/ 76200 w 3789363"/>
                  <a:gd name="connsiteY28" fmla="*/ 1776412 h 1933575"/>
                  <a:gd name="connsiteX29" fmla="*/ 0 w 3789363"/>
                  <a:gd name="connsiteY29" fmla="*/ 1847850 h 1933575"/>
                  <a:gd name="connsiteX0" fmla="*/ 3773488 w 3773488"/>
                  <a:gd name="connsiteY0" fmla="*/ 0 h 1933575"/>
                  <a:gd name="connsiteX1" fmla="*/ 3565525 w 3773488"/>
                  <a:gd name="connsiteY1" fmla="*/ 128587 h 1933575"/>
                  <a:gd name="connsiteX2" fmla="*/ 3322638 w 3773488"/>
                  <a:gd name="connsiteY2" fmla="*/ 185737 h 1933575"/>
                  <a:gd name="connsiteX3" fmla="*/ 2946400 w 3773488"/>
                  <a:gd name="connsiteY3" fmla="*/ 295275 h 1933575"/>
                  <a:gd name="connsiteX4" fmla="*/ 2722563 w 3773488"/>
                  <a:gd name="connsiteY4" fmla="*/ 395287 h 1933575"/>
                  <a:gd name="connsiteX5" fmla="*/ 2584450 w 3773488"/>
                  <a:gd name="connsiteY5" fmla="*/ 485775 h 1933575"/>
                  <a:gd name="connsiteX6" fmla="*/ 2455863 w 3773488"/>
                  <a:gd name="connsiteY6" fmla="*/ 671512 h 1933575"/>
                  <a:gd name="connsiteX7" fmla="*/ 2341563 w 3773488"/>
                  <a:gd name="connsiteY7" fmla="*/ 900112 h 1933575"/>
                  <a:gd name="connsiteX8" fmla="*/ 2235200 w 3773488"/>
                  <a:gd name="connsiteY8" fmla="*/ 990600 h 1933575"/>
                  <a:gd name="connsiteX9" fmla="*/ 2122488 w 3773488"/>
                  <a:gd name="connsiteY9" fmla="*/ 1047750 h 1933575"/>
                  <a:gd name="connsiteX10" fmla="*/ 2074863 w 3773488"/>
                  <a:gd name="connsiteY10" fmla="*/ 1047750 h 1933575"/>
                  <a:gd name="connsiteX11" fmla="*/ 2008188 w 3773488"/>
                  <a:gd name="connsiteY11" fmla="*/ 990600 h 1933575"/>
                  <a:gd name="connsiteX12" fmla="*/ 1931987 w 3773488"/>
                  <a:gd name="connsiteY12" fmla="*/ 933450 h 1933575"/>
                  <a:gd name="connsiteX13" fmla="*/ 1851025 w 3773488"/>
                  <a:gd name="connsiteY13" fmla="*/ 985837 h 1933575"/>
                  <a:gd name="connsiteX14" fmla="*/ 1831975 w 3773488"/>
                  <a:gd name="connsiteY14" fmla="*/ 1133475 h 1933575"/>
                  <a:gd name="connsiteX15" fmla="*/ 1760538 w 3773488"/>
                  <a:gd name="connsiteY15" fmla="*/ 1238250 h 1933575"/>
                  <a:gd name="connsiteX16" fmla="*/ 1631950 w 3773488"/>
                  <a:gd name="connsiteY16" fmla="*/ 1362075 h 1933575"/>
                  <a:gd name="connsiteX17" fmla="*/ 1593850 w 3773488"/>
                  <a:gd name="connsiteY17" fmla="*/ 1452562 h 1933575"/>
                  <a:gd name="connsiteX18" fmla="*/ 1627188 w 3773488"/>
                  <a:gd name="connsiteY18" fmla="*/ 1662112 h 1933575"/>
                  <a:gd name="connsiteX19" fmla="*/ 1546225 w 3773488"/>
                  <a:gd name="connsiteY19" fmla="*/ 1762125 h 1933575"/>
                  <a:gd name="connsiteX20" fmla="*/ 1284288 w 3773488"/>
                  <a:gd name="connsiteY20" fmla="*/ 1838325 h 1933575"/>
                  <a:gd name="connsiteX21" fmla="*/ 969963 w 3773488"/>
                  <a:gd name="connsiteY21" fmla="*/ 1914525 h 1933575"/>
                  <a:gd name="connsiteX22" fmla="*/ 731838 w 3773488"/>
                  <a:gd name="connsiteY22" fmla="*/ 1933575 h 1933575"/>
                  <a:gd name="connsiteX23" fmla="*/ 546100 w 3773488"/>
                  <a:gd name="connsiteY23" fmla="*/ 1895475 h 1933575"/>
                  <a:gd name="connsiteX24" fmla="*/ 369888 w 3773488"/>
                  <a:gd name="connsiteY24" fmla="*/ 1785937 h 1933575"/>
                  <a:gd name="connsiteX25" fmla="*/ 293688 w 3773488"/>
                  <a:gd name="connsiteY25" fmla="*/ 1700212 h 1933575"/>
                  <a:gd name="connsiteX26" fmla="*/ 231775 w 3773488"/>
                  <a:gd name="connsiteY26" fmla="*/ 1662112 h 1933575"/>
                  <a:gd name="connsiteX27" fmla="*/ 127000 w 3773488"/>
                  <a:gd name="connsiteY27" fmla="*/ 1709737 h 1933575"/>
                  <a:gd name="connsiteX28" fmla="*/ 60325 w 3773488"/>
                  <a:gd name="connsiteY28" fmla="*/ 1776412 h 1933575"/>
                  <a:gd name="connsiteX29" fmla="*/ 0 w 3773488"/>
                  <a:gd name="connsiteY29" fmla="*/ 1841500 h 1933575"/>
                  <a:gd name="connsiteX0" fmla="*/ 3786188 w 3786188"/>
                  <a:gd name="connsiteY0" fmla="*/ 0 h 1933575"/>
                  <a:gd name="connsiteX1" fmla="*/ 3578225 w 3786188"/>
                  <a:gd name="connsiteY1" fmla="*/ 128587 h 1933575"/>
                  <a:gd name="connsiteX2" fmla="*/ 3335338 w 3786188"/>
                  <a:gd name="connsiteY2" fmla="*/ 185737 h 1933575"/>
                  <a:gd name="connsiteX3" fmla="*/ 2959100 w 3786188"/>
                  <a:gd name="connsiteY3" fmla="*/ 295275 h 1933575"/>
                  <a:gd name="connsiteX4" fmla="*/ 2735263 w 3786188"/>
                  <a:gd name="connsiteY4" fmla="*/ 395287 h 1933575"/>
                  <a:gd name="connsiteX5" fmla="*/ 2597150 w 3786188"/>
                  <a:gd name="connsiteY5" fmla="*/ 485775 h 1933575"/>
                  <a:gd name="connsiteX6" fmla="*/ 2468563 w 3786188"/>
                  <a:gd name="connsiteY6" fmla="*/ 671512 h 1933575"/>
                  <a:gd name="connsiteX7" fmla="*/ 2354263 w 3786188"/>
                  <a:gd name="connsiteY7" fmla="*/ 900112 h 1933575"/>
                  <a:gd name="connsiteX8" fmla="*/ 2247900 w 3786188"/>
                  <a:gd name="connsiteY8" fmla="*/ 990600 h 1933575"/>
                  <a:gd name="connsiteX9" fmla="*/ 2135188 w 3786188"/>
                  <a:gd name="connsiteY9" fmla="*/ 1047750 h 1933575"/>
                  <a:gd name="connsiteX10" fmla="*/ 2087563 w 3786188"/>
                  <a:gd name="connsiteY10" fmla="*/ 1047750 h 1933575"/>
                  <a:gd name="connsiteX11" fmla="*/ 2020888 w 3786188"/>
                  <a:gd name="connsiteY11" fmla="*/ 990600 h 1933575"/>
                  <a:gd name="connsiteX12" fmla="*/ 1944687 w 3786188"/>
                  <a:gd name="connsiteY12" fmla="*/ 933450 h 1933575"/>
                  <a:gd name="connsiteX13" fmla="*/ 1863725 w 3786188"/>
                  <a:gd name="connsiteY13" fmla="*/ 985837 h 1933575"/>
                  <a:gd name="connsiteX14" fmla="*/ 1844675 w 3786188"/>
                  <a:gd name="connsiteY14" fmla="*/ 1133475 h 1933575"/>
                  <a:gd name="connsiteX15" fmla="*/ 1773238 w 3786188"/>
                  <a:gd name="connsiteY15" fmla="*/ 1238250 h 1933575"/>
                  <a:gd name="connsiteX16" fmla="*/ 1644650 w 3786188"/>
                  <a:gd name="connsiteY16" fmla="*/ 1362075 h 1933575"/>
                  <a:gd name="connsiteX17" fmla="*/ 1606550 w 3786188"/>
                  <a:gd name="connsiteY17" fmla="*/ 1452562 h 1933575"/>
                  <a:gd name="connsiteX18" fmla="*/ 1639888 w 3786188"/>
                  <a:gd name="connsiteY18" fmla="*/ 1662112 h 1933575"/>
                  <a:gd name="connsiteX19" fmla="*/ 1558925 w 3786188"/>
                  <a:gd name="connsiteY19" fmla="*/ 1762125 h 1933575"/>
                  <a:gd name="connsiteX20" fmla="*/ 1296988 w 3786188"/>
                  <a:gd name="connsiteY20" fmla="*/ 1838325 h 1933575"/>
                  <a:gd name="connsiteX21" fmla="*/ 982663 w 3786188"/>
                  <a:gd name="connsiteY21" fmla="*/ 1914525 h 1933575"/>
                  <a:gd name="connsiteX22" fmla="*/ 744538 w 3786188"/>
                  <a:gd name="connsiteY22" fmla="*/ 1933575 h 1933575"/>
                  <a:gd name="connsiteX23" fmla="*/ 558800 w 3786188"/>
                  <a:gd name="connsiteY23" fmla="*/ 1895475 h 1933575"/>
                  <a:gd name="connsiteX24" fmla="*/ 382588 w 3786188"/>
                  <a:gd name="connsiteY24" fmla="*/ 1785937 h 1933575"/>
                  <a:gd name="connsiteX25" fmla="*/ 306388 w 3786188"/>
                  <a:gd name="connsiteY25" fmla="*/ 1700212 h 1933575"/>
                  <a:gd name="connsiteX26" fmla="*/ 244475 w 3786188"/>
                  <a:gd name="connsiteY26" fmla="*/ 1662112 h 1933575"/>
                  <a:gd name="connsiteX27" fmla="*/ 139700 w 3786188"/>
                  <a:gd name="connsiteY27" fmla="*/ 1709737 h 1933575"/>
                  <a:gd name="connsiteX28" fmla="*/ 73025 w 3786188"/>
                  <a:gd name="connsiteY28" fmla="*/ 1776412 h 1933575"/>
                  <a:gd name="connsiteX29" fmla="*/ 0 w 3786188"/>
                  <a:gd name="connsiteY29" fmla="*/ 1854200 h 1933575"/>
                  <a:gd name="connsiteX0" fmla="*/ 3776663 w 3776663"/>
                  <a:gd name="connsiteY0" fmla="*/ 0 h 1933575"/>
                  <a:gd name="connsiteX1" fmla="*/ 3568700 w 3776663"/>
                  <a:gd name="connsiteY1" fmla="*/ 128587 h 1933575"/>
                  <a:gd name="connsiteX2" fmla="*/ 3325813 w 3776663"/>
                  <a:gd name="connsiteY2" fmla="*/ 185737 h 1933575"/>
                  <a:gd name="connsiteX3" fmla="*/ 2949575 w 3776663"/>
                  <a:gd name="connsiteY3" fmla="*/ 295275 h 1933575"/>
                  <a:gd name="connsiteX4" fmla="*/ 2725738 w 3776663"/>
                  <a:gd name="connsiteY4" fmla="*/ 395287 h 1933575"/>
                  <a:gd name="connsiteX5" fmla="*/ 2587625 w 3776663"/>
                  <a:gd name="connsiteY5" fmla="*/ 485775 h 1933575"/>
                  <a:gd name="connsiteX6" fmla="*/ 2459038 w 3776663"/>
                  <a:gd name="connsiteY6" fmla="*/ 671512 h 1933575"/>
                  <a:gd name="connsiteX7" fmla="*/ 2344738 w 3776663"/>
                  <a:gd name="connsiteY7" fmla="*/ 900112 h 1933575"/>
                  <a:gd name="connsiteX8" fmla="*/ 2238375 w 3776663"/>
                  <a:gd name="connsiteY8" fmla="*/ 990600 h 1933575"/>
                  <a:gd name="connsiteX9" fmla="*/ 2125663 w 3776663"/>
                  <a:gd name="connsiteY9" fmla="*/ 1047750 h 1933575"/>
                  <a:gd name="connsiteX10" fmla="*/ 2078038 w 3776663"/>
                  <a:gd name="connsiteY10" fmla="*/ 1047750 h 1933575"/>
                  <a:gd name="connsiteX11" fmla="*/ 2011363 w 3776663"/>
                  <a:gd name="connsiteY11" fmla="*/ 990600 h 1933575"/>
                  <a:gd name="connsiteX12" fmla="*/ 1935162 w 3776663"/>
                  <a:gd name="connsiteY12" fmla="*/ 933450 h 1933575"/>
                  <a:gd name="connsiteX13" fmla="*/ 1854200 w 3776663"/>
                  <a:gd name="connsiteY13" fmla="*/ 985837 h 1933575"/>
                  <a:gd name="connsiteX14" fmla="*/ 1835150 w 3776663"/>
                  <a:gd name="connsiteY14" fmla="*/ 1133475 h 1933575"/>
                  <a:gd name="connsiteX15" fmla="*/ 1763713 w 3776663"/>
                  <a:gd name="connsiteY15" fmla="*/ 1238250 h 1933575"/>
                  <a:gd name="connsiteX16" fmla="*/ 1635125 w 3776663"/>
                  <a:gd name="connsiteY16" fmla="*/ 1362075 h 1933575"/>
                  <a:gd name="connsiteX17" fmla="*/ 1597025 w 3776663"/>
                  <a:gd name="connsiteY17" fmla="*/ 1452562 h 1933575"/>
                  <a:gd name="connsiteX18" fmla="*/ 1630363 w 3776663"/>
                  <a:gd name="connsiteY18" fmla="*/ 1662112 h 1933575"/>
                  <a:gd name="connsiteX19" fmla="*/ 1549400 w 3776663"/>
                  <a:gd name="connsiteY19" fmla="*/ 1762125 h 1933575"/>
                  <a:gd name="connsiteX20" fmla="*/ 1287463 w 3776663"/>
                  <a:gd name="connsiteY20" fmla="*/ 1838325 h 1933575"/>
                  <a:gd name="connsiteX21" fmla="*/ 973138 w 3776663"/>
                  <a:gd name="connsiteY21" fmla="*/ 1914525 h 1933575"/>
                  <a:gd name="connsiteX22" fmla="*/ 735013 w 3776663"/>
                  <a:gd name="connsiteY22" fmla="*/ 1933575 h 1933575"/>
                  <a:gd name="connsiteX23" fmla="*/ 549275 w 3776663"/>
                  <a:gd name="connsiteY23" fmla="*/ 1895475 h 1933575"/>
                  <a:gd name="connsiteX24" fmla="*/ 373063 w 3776663"/>
                  <a:gd name="connsiteY24" fmla="*/ 1785937 h 1933575"/>
                  <a:gd name="connsiteX25" fmla="*/ 296863 w 3776663"/>
                  <a:gd name="connsiteY25" fmla="*/ 1700212 h 1933575"/>
                  <a:gd name="connsiteX26" fmla="*/ 234950 w 3776663"/>
                  <a:gd name="connsiteY26" fmla="*/ 1662112 h 1933575"/>
                  <a:gd name="connsiteX27" fmla="*/ 130175 w 3776663"/>
                  <a:gd name="connsiteY27" fmla="*/ 1709737 h 1933575"/>
                  <a:gd name="connsiteX28" fmla="*/ 63500 w 3776663"/>
                  <a:gd name="connsiteY28" fmla="*/ 1776412 h 1933575"/>
                  <a:gd name="connsiteX29" fmla="*/ 0 w 3776663"/>
                  <a:gd name="connsiteY29" fmla="*/ 1835150 h 1933575"/>
                  <a:gd name="connsiteX0" fmla="*/ 3774282 w 3774282"/>
                  <a:gd name="connsiteY0" fmla="*/ 0 h 1933575"/>
                  <a:gd name="connsiteX1" fmla="*/ 3566319 w 3774282"/>
                  <a:gd name="connsiteY1" fmla="*/ 128587 h 1933575"/>
                  <a:gd name="connsiteX2" fmla="*/ 3323432 w 3774282"/>
                  <a:gd name="connsiteY2" fmla="*/ 185737 h 1933575"/>
                  <a:gd name="connsiteX3" fmla="*/ 2947194 w 3774282"/>
                  <a:gd name="connsiteY3" fmla="*/ 295275 h 1933575"/>
                  <a:gd name="connsiteX4" fmla="*/ 2723357 w 3774282"/>
                  <a:gd name="connsiteY4" fmla="*/ 395287 h 1933575"/>
                  <a:gd name="connsiteX5" fmla="*/ 2585244 w 3774282"/>
                  <a:gd name="connsiteY5" fmla="*/ 485775 h 1933575"/>
                  <a:gd name="connsiteX6" fmla="*/ 2456657 w 3774282"/>
                  <a:gd name="connsiteY6" fmla="*/ 671512 h 1933575"/>
                  <a:gd name="connsiteX7" fmla="*/ 2342357 w 3774282"/>
                  <a:gd name="connsiteY7" fmla="*/ 900112 h 1933575"/>
                  <a:gd name="connsiteX8" fmla="*/ 2235994 w 3774282"/>
                  <a:gd name="connsiteY8" fmla="*/ 990600 h 1933575"/>
                  <a:gd name="connsiteX9" fmla="*/ 2123282 w 3774282"/>
                  <a:gd name="connsiteY9" fmla="*/ 1047750 h 1933575"/>
                  <a:gd name="connsiteX10" fmla="*/ 2075657 w 3774282"/>
                  <a:gd name="connsiteY10" fmla="*/ 1047750 h 1933575"/>
                  <a:gd name="connsiteX11" fmla="*/ 2008982 w 3774282"/>
                  <a:gd name="connsiteY11" fmla="*/ 990600 h 1933575"/>
                  <a:gd name="connsiteX12" fmla="*/ 1932781 w 3774282"/>
                  <a:gd name="connsiteY12" fmla="*/ 933450 h 1933575"/>
                  <a:gd name="connsiteX13" fmla="*/ 1851819 w 3774282"/>
                  <a:gd name="connsiteY13" fmla="*/ 985837 h 1933575"/>
                  <a:gd name="connsiteX14" fmla="*/ 1832769 w 3774282"/>
                  <a:gd name="connsiteY14" fmla="*/ 1133475 h 1933575"/>
                  <a:gd name="connsiteX15" fmla="*/ 1761332 w 3774282"/>
                  <a:gd name="connsiteY15" fmla="*/ 1238250 h 1933575"/>
                  <a:gd name="connsiteX16" fmla="*/ 1632744 w 3774282"/>
                  <a:gd name="connsiteY16" fmla="*/ 1362075 h 1933575"/>
                  <a:gd name="connsiteX17" fmla="*/ 1594644 w 3774282"/>
                  <a:gd name="connsiteY17" fmla="*/ 1452562 h 1933575"/>
                  <a:gd name="connsiteX18" fmla="*/ 1627982 w 3774282"/>
                  <a:gd name="connsiteY18" fmla="*/ 1662112 h 1933575"/>
                  <a:gd name="connsiteX19" fmla="*/ 1547019 w 3774282"/>
                  <a:gd name="connsiteY19" fmla="*/ 1762125 h 1933575"/>
                  <a:gd name="connsiteX20" fmla="*/ 1285082 w 3774282"/>
                  <a:gd name="connsiteY20" fmla="*/ 1838325 h 1933575"/>
                  <a:gd name="connsiteX21" fmla="*/ 970757 w 3774282"/>
                  <a:gd name="connsiteY21" fmla="*/ 1914525 h 1933575"/>
                  <a:gd name="connsiteX22" fmla="*/ 732632 w 3774282"/>
                  <a:gd name="connsiteY22" fmla="*/ 1933575 h 1933575"/>
                  <a:gd name="connsiteX23" fmla="*/ 546894 w 3774282"/>
                  <a:gd name="connsiteY23" fmla="*/ 1895475 h 1933575"/>
                  <a:gd name="connsiteX24" fmla="*/ 370682 w 3774282"/>
                  <a:gd name="connsiteY24" fmla="*/ 1785937 h 1933575"/>
                  <a:gd name="connsiteX25" fmla="*/ 294482 w 3774282"/>
                  <a:gd name="connsiteY25" fmla="*/ 1700212 h 1933575"/>
                  <a:gd name="connsiteX26" fmla="*/ 232569 w 3774282"/>
                  <a:gd name="connsiteY26" fmla="*/ 1662112 h 1933575"/>
                  <a:gd name="connsiteX27" fmla="*/ 127794 w 3774282"/>
                  <a:gd name="connsiteY27" fmla="*/ 1709737 h 1933575"/>
                  <a:gd name="connsiteX28" fmla="*/ 61119 w 3774282"/>
                  <a:gd name="connsiteY28" fmla="*/ 1776412 h 1933575"/>
                  <a:gd name="connsiteX29" fmla="*/ 0 w 3774282"/>
                  <a:gd name="connsiteY29" fmla="*/ 1837532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74282" h="1933575">
                    <a:moveTo>
                      <a:pt x="3774282" y="0"/>
                    </a:moveTo>
                    <a:cubicBezTo>
                      <a:pt x="3705225" y="48815"/>
                      <a:pt x="3641461" y="97631"/>
                      <a:pt x="3566319" y="128587"/>
                    </a:cubicBezTo>
                    <a:cubicBezTo>
                      <a:pt x="3491177" y="159543"/>
                      <a:pt x="3426619" y="157956"/>
                      <a:pt x="3323432" y="185737"/>
                    </a:cubicBezTo>
                    <a:cubicBezTo>
                      <a:pt x="3220244" y="213518"/>
                      <a:pt x="3047206" y="260350"/>
                      <a:pt x="2947194" y="295275"/>
                    </a:cubicBezTo>
                    <a:cubicBezTo>
                      <a:pt x="2847182" y="330200"/>
                      <a:pt x="2783682" y="363537"/>
                      <a:pt x="2723357" y="395287"/>
                    </a:cubicBezTo>
                    <a:cubicBezTo>
                      <a:pt x="2663032" y="427037"/>
                      <a:pt x="2629694" y="439738"/>
                      <a:pt x="2585244" y="485775"/>
                    </a:cubicBezTo>
                    <a:cubicBezTo>
                      <a:pt x="2540794" y="531812"/>
                      <a:pt x="2497138" y="602456"/>
                      <a:pt x="2456657" y="671512"/>
                    </a:cubicBezTo>
                    <a:cubicBezTo>
                      <a:pt x="2416176" y="740568"/>
                      <a:pt x="2379134" y="846931"/>
                      <a:pt x="2342357" y="900112"/>
                    </a:cubicBezTo>
                    <a:cubicBezTo>
                      <a:pt x="2305580" y="953293"/>
                      <a:pt x="2272506" y="965994"/>
                      <a:pt x="2235994" y="990600"/>
                    </a:cubicBezTo>
                    <a:cubicBezTo>
                      <a:pt x="2199481" y="1015206"/>
                      <a:pt x="2150005" y="1038225"/>
                      <a:pt x="2123282" y="1047750"/>
                    </a:cubicBezTo>
                    <a:cubicBezTo>
                      <a:pt x="2096559" y="1057275"/>
                      <a:pt x="2094707" y="1057275"/>
                      <a:pt x="2075657" y="1047750"/>
                    </a:cubicBezTo>
                    <a:cubicBezTo>
                      <a:pt x="2056607" y="1038225"/>
                      <a:pt x="2032795" y="1009650"/>
                      <a:pt x="2008982" y="990600"/>
                    </a:cubicBezTo>
                    <a:cubicBezTo>
                      <a:pt x="1985169" y="971550"/>
                      <a:pt x="1958975" y="934244"/>
                      <a:pt x="1932781" y="933450"/>
                    </a:cubicBezTo>
                    <a:cubicBezTo>
                      <a:pt x="1906587" y="932656"/>
                      <a:pt x="1868488" y="952500"/>
                      <a:pt x="1851819" y="985837"/>
                    </a:cubicBezTo>
                    <a:cubicBezTo>
                      <a:pt x="1835150" y="1019174"/>
                      <a:pt x="1847850" y="1091406"/>
                      <a:pt x="1832769" y="1133475"/>
                    </a:cubicBezTo>
                    <a:cubicBezTo>
                      <a:pt x="1817688" y="1175544"/>
                      <a:pt x="1794669" y="1200150"/>
                      <a:pt x="1761332" y="1238250"/>
                    </a:cubicBezTo>
                    <a:cubicBezTo>
                      <a:pt x="1727995" y="1276350"/>
                      <a:pt x="1660525" y="1326356"/>
                      <a:pt x="1632744" y="1362075"/>
                    </a:cubicBezTo>
                    <a:cubicBezTo>
                      <a:pt x="1604963" y="1397794"/>
                      <a:pt x="1595438" y="1402556"/>
                      <a:pt x="1594644" y="1452562"/>
                    </a:cubicBezTo>
                    <a:cubicBezTo>
                      <a:pt x="1593850" y="1502568"/>
                      <a:pt x="1635919" y="1610518"/>
                      <a:pt x="1627982" y="1662112"/>
                    </a:cubicBezTo>
                    <a:cubicBezTo>
                      <a:pt x="1620045" y="1713706"/>
                      <a:pt x="1604169" y="1732756"/>
                      <a:pt x="1547019" y="1762125"/>
                    </a:cubicBezTo>
                    <a:cubicBezTo>
                      <a:pt x="1489869" y="1791494"/>
                      <a:pt x="1381126" y="1812925"/>
                      <a:pt x="1285082" y="1838325"/>
                    </a:cubicBezTo>
                    <a:cubicBezTo>
                      <a:pt x="1189038" y="1863725"/>
                      <a:pt x="1062832" y="1898650"/>
                      <a:pt x="970757" y="1914525"/>
                    </a:cubicBezTo>
                    <a:cubicBezTo>
                      <a:pt x="878682" y="1930400"/>
                      <a:pt x="803276" y="1936750"/>
                      <a:pt x="732632" y="1933575"/>
                    </a:cubicBezTo>
                    <a:cubicBezTo>
                      <a:pt x="661988" y="1930400"/>
                      <a:pt x="607219" y="1920081"/>
                      <a:pt x="546894" y="1895475"/>
                    </a:cubicBezTo>
                    <a:cubicBezTo>
                      <a:pt x="486569" y="1870869"/>
                      <a:pt x="412751" y="1818481"/>
                      <a:pt x="370682" y="1785937"/>
                    </a:cubicBezTo>
                    <a:cubicBezTo>
                      <a:pt x="328613" y="1753393"/>
                      <a:pt x="317501" y="1720849"/>
                      <a:pt x="294482" y="1700212"/>
                    </a:cubicBezTo>
                    <a:cubicBezTo>
                      <a:pt x="271463" y="1679575"/>
                      <a:pt x="260350" y="1660525"/>
                      <a:pt x="232569" y="1662112"/>
                    </a:cubicBezTo>
                    <a:cubicBezTo>
                      <a:pt x="204788" y="1663699"/>
                      <a:pt x="156369" y="1690687"/>
                      <a:pt x="127794" y="1709737"/>
                    </a:cubicBezTo>
                    <a:cubicBezTo>
                      <a:pt x="99219" y="1728787"/>
                      <a:pt x="82815" y="1755510"/>
                      <a:pt x="61119" y="1776412"/>
                    </a:cubicBezTo>
                    <a:cubicBezTo>
                      <a:pt x="39423" y="1797314"/>
                      <a:pt x="26194" y="1813322"/>
                      <a:pt x="0" y="1837532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71" name="170 Forma libre"/>
              <p:cNvSpPr/>
              <p:nvPr/>
            </p:nvSpPr>
            <p:spPr>
              <a:xfrm>
                <a:off x="5029199" y="1114839"/>
                <a:ext cx="754858" cy="340879"/>
              </a:xfrm>
              <a:custGeom>
                <a:avLst/>
                <a:gdLst>
                  <a:gd name="connsiteX0" fmla="*/ 0 w 931069"/>
                  <a:gd name="connsiteY0" fmla="*/ 359671 h 359671"/>
                  <a:gd name="connsiteX1" fmla="*/ 192881 w 931069"/>
                  <a:gd name="connsiteY1" fmla="*/ 233465 h 359671"/>
                  <a:gd name="connsiteX2" fmla="*/ 319088 w 931069"/>
                  <a:gd name="connsiteY2" fmla="*/ 150121 h 359671"/>
                  <a:gd name="connsiteX3" fmla="*/ 421481 w 931069"/>
                  <a:gd name="connsiteY3" fmla="*/ 97734 h 359671"/>
                  <a:gd name="connsiteX4" fmla="*/ 521494 w 931069"/>
                  <a:gd name="connsiteY4" fmla="*/ 57252 h 359671"/>
                  <a:gd name="connsiteX5" fmla="*/ 609600 w 931069"/>
                  <a:gd name="connsiteY5" fmla="*/ 28677 h 359671"/>
                  <a:gd name="connsiteX6" fmla="*/ 704850 w 931069"/>
                  <a:gd name="connsiteY6" fmla="*/ 16771 h 359671"/>
                  <a:gd name="connsiteX7" fmla="*/ 888206 w 931069"/>
                  <a:gd name="connsiteY7" fmla="*/ 2484 h 359671"/>
                  <a:gd name="connsiteX8" fmla="*/ 931069 w 931069"/>
                  <a:gd name="connsiteY8" fmla="*/ 102 h 359671"/>
                  <a:gd name="connsiteX0" fmla="*/ 0 w 931069"/>
                  <a:gd name="connsiteY0" fmla="*/ 359671 h 359671"/>
                  <a:gd name="connsiteX1" fmla="*/ 192881 w 931069"/>
                  <a:gd name="connsiteY1" fmla="*/ 233465 h 359671"/>
                  <a:gd name="connsiteX2" fmla="*/ 319088 w 931069"/>
                  <a:gd name="connsiteY2" fmla="*/ 150121 h 359671"/>
                  <a:gd name="connsiteX3" fmla="*/ 423862 w 931069"/>
                  <a:gd name="connsiteY3" fmla="*/ 83446 h 359671"/>
                  <a:gd name="connsiteX4" fmla="*/ 521494 w 931069"/>
                  <a:gd name="connsiteY4" fmla="*/ 57252 h 359671"/>
                  <a:gd name="connsiteX5" fmla="*/ 609600 w 931069"/>
                  <a:gd name="connsiteY5" fmla="*/ 28677 h 359671"/>
                  <a:gd name="connsiteX6" fmla="*/ 704850 w 931069"/>
                  <a:gd name="connsiteY6" fmla="*/ 16771 h 359671"/>
                  <a:gd name="connsiteX7" fmla="*/ 888206 w 931069"/>
                  <a:gd name="connsiteY7" fmla="*/ 2484 h 359671"/>
                  <a:gd name="connsiteX8" fmla="*/ 931069 w 931069"/>
                  <a:gd name="connsiteY8" fmla="*/ 102 h 359671"/>
                  <a:gd name="connsiteX0" fmla="*/ 0 w 931069"/>
                  <a:gd name="connsiteY0" fmla="*/ 359671 h 359671"/>
                  <a:gd name="connsiteX1" fmla="*/ 192881 w 931069"/>
                  <a:gd name="connsiteY1" fmla="*/ 233465 h 359671"/>
                  <a:gd name="connsiteX2" fmla="*/ 319088 w 931069"/>
                  <a:gd name="connsiteY2" fmla="*/ 150121 h 359671"/>
                  <a:gd name="connsiteX3" fmla="*/ 423862 w 931069"/>
                  <a:gd name="connsiteY3" fmla="*/ 83446 h 359671"/>
                  <a:gd name="connsiteX4" fmla="*/ 514351 w 931069"/>
                  <a:gd name="connsiteY4" fmla="*/ 28677 h 359671"/>
                  <a:gd name="connsiteX5" fmla="*/ 609600 w 931069"/>
                  <a:gd name="connsiteY5" fmla="*/ 28677 h 359671"/>
                  <a:gd name="connsiteX6" fmla="*/ 704850 w 931069"/>
                  <a:gd name="connsiteY6" fmla="*/ 16771 h 359671"/>
                  <a:gd name="connsiteX7" fmla="*/ 888206 w 931069"/>
                  <a:gd name="connsiteY7" fmla="*/ 2484 h 359671"/>
                  <a:gd name="connsiteX8" fmla="*/ 931069 w 931069"/>
                  <a:gd name="connsiteY8" fmla="*/ 102 h 359671"/>
                  <a:gd name="connsiteX0" fmla="*/ 0 w 931069"/>
                  <a:gd name="connsiteY0" fmla="*/ 359671 h 359671"/>
                  <a:gd name="connsiteX1" fmla="*/ 192881 w 931069"/>
                  <a:gd name="connsiteY1" fmla="*/ 233465 h 359671"/>
                  <a:gd name="connsiteX2" fmla="*/ 319088 w 931069"/>
                  <a:gd name="connsiteY2" fmla="*/ 150121 h 359671"/>
                  <a:gd name="connsiteX3" fmla="*/ 423862 w 931069"/>
                  <a:gd name="connsiteY3" fmla="*/ 83446 h 359671"/>
                  <a:gd name="connsiteX4" fmla="*/ 514351 w 931069"/>
                  <a:gd name="connsiteY4" fmla="*/ 28677 h 359671"/>
                  <a:gd name="connsiteX5" fmla="*/ 588169 w 931069"/>
                  <a:gd name="connsiteY5" fmla="*/ 21533 h 359671"/>
                  <a:gd name="connsiteX6" fmla="*/ 704850 w 931069"/>
                  <a:gd name="connsiteY6" fmla="*/ 16771 h 359671"/>
                  <a:gd name="connsiteX7" fmla="*/ 888206 w 931069"/>
                  <a:gd name="connsiteY7" fmla="*/ 2484 h 359671"/>
                  <a:gd name="connsiteX8" fmla="*/ 931069 w 931069"/>
                  <a:gd name="connsiteY8" fmla="*/ 102 h 359671"/>
                  <a:gd name="connsiteX0" fmla="*/ 0 w 931069"/>
                  <a:gd name="connsiteY0" fmla="*/ 362368 h 362368"/>
                  <a:gd name="connsiteX1" fmla="*/ 192881 w 931069"/>
                  <a:gd name="connsiteY1" fmla="*/ 236162 h 362368"/>
                  <a:gd name="connsiteX2" fmla="*/ 319088 w 931069"/>
                  <a:gd name="connsiteY2" fmla="*/ 152818 h 362368"/>
                  <a:gd name="connsiteX3" fmla="*/ 423862 w 931069"/>
                  <a:gd name="connsiteY3" fmla="*/ 86143 h 362368"/>
                  <a:gd name="connsiteX4" fmla="*/ 514351 w 931069"/>
                  <a:gd name="connsiteY4" fmla="*/ 31374 h 362368"/>
                  <a:gd name="connsiteX5" fmla="*/ 588169 w 931069"/>
                  <a:gd name="connsiteY5" fmla="*/ 24230 h 362368"/>
                  <a:gd name="connsiteX6" fmla="*/ 654844 w 931069"/>
                  <a:gd name="connsiteY6" fmla="*/ 62330 h 362368"/>
                  <a:gd name="connsiteX7" fmla="*/ 888206 w 931069"/>
                  <a:gd name="connsiteY7" fmla="*/ 5181 h 362368"/>
                  <a:gd name="connsiteX8" fmla="*/ 931069 w 931069"/>
                  <a:gd name="connsiteY8" fmla="*/ 2799 h 362368"/>
                  <a:gd name="connsiteX0" fmla="*/ 0 w 931069"/>
                  <a:gd name="connsiteY0" fmla="*/ 362368 h 362368"/>
                  <a:gd name="connsiteX1" fmla="*/ 192881 w 931069"/>
                  <a:gd name="connsiteY1" fmla="*/ 236162 h 362368"/>
                  <a:gd name="connsiteX2" fmla="*/ 319088 w 931069"/>
                  <a:gd name="connsiteY2" fmla="*/ 152818 h 362368"/>
                  <a:gd name="connsiteX3" fmla="*/ 423862 w 931069"/>
                  <a:gd name="connsiteY3" fmla="*/ 86143 h 362368"/>
                  <a:gd name="connsiteX4" fmla="*/ 514351 w 931069"/>
                  <a:gd name="connsiteY4" fmla="*/ 31374 h 362368"/>
                  <a:gd name="connsiteX5" fmla="*/ 588169 w 931069"/>
                  <a:gd name="connsiteY5" fmla="*/ 24230 h 362368"/>
                  <a:gd name="connsiteX6" fmla="*/ 654844 w 931069"/>
                  <a:gd name="connsiteY6" fmla="*/ 62330 h 362368"/>
                  <a:gd name="connsiteX7" fmla="*/ 888206 w 931069"/>
                  <a:gd name="connsiteY7" fmla="*/ 5181 h 362368"/>
                  <a:gd name="connsiteX8" fmla="*/ 931069 w 931069"/>
                  <a:gd name="connsiteY8" fmla="*/ 2799 h 362368"/>
                  <a:gd name="connsiteX0" fmla="*/ 0 w 931069"/>
                  <a:gd name="connsiteY0" fmla="*/ 367218 h 367218"/>
                  <a:gd name="connsiteX1" fmla="*/ 192881 w 931069"/>
                  <a:gd name="connsiteY1" fmla="*/ 241012 h 367218"/>
                  <a:gd name="connsiteX2" fmla="*/ 319088 w 931069"/>
                  <a:gd name="connsiteY2" fmla="*/ 157668 h 367218"/>
                  <a:gd name="connsiteX3" fmla="*/ 423862 w 931069"/>
                  <a:gd name="connsiteY3" fmla="*/ 90993 h 367218"/>
                  <a:gd name="connsiteX4" fmla="*/ 514351 w 931069"/>
                  <a:gd name="connsiteY4" fmla="*/ 36224 h 367218"/>
                  <a:gd name="connsiteX5" fmla="*/ 588169 w 931069"/>
                  <a:gd name="connsiteY5" fmla="*/ 29080 h 367218"/>
                  <a:gd name="connsiteX6" fmla="*/ 654844 w 931069"/>
                  <a:gd name="connsiteY6" fmla="*/ 67180 h 367218"/>
                  <a:gd name="connsiteX7" fmla="*/ 693390 w 931069"/>
                  <a:gd name="connsiteY7" fmla="*/ 133484 h 367218"/>
                  <a:gd name="connsiteX8" fmla="*/ 888206 w 931069"/>
                  <a:gd name="connsiteY8" fmla="*/ 10031 h 367218"/>
                  <a:gd name="connsiteX9" fmla="*/ 931069 w 931069"/>
                  <a:gd name="connsiteY9" fmla="*/ 7649 h 367218"/>
                  <a:gd name="connsiteX0" fmla="*/ 0 w 931069"/>
                  <a:gd name="connsiteY0" fmla="*/ 371259 h 371259"/>
                  <a:gd name="connsiteX1" fmla="*/ 192881 w 931069"/>
                  <a:gd name="connsiteY1" fmla="*/ 245053 h 371259"/>
                  <a:gd name="connsiteX2" fmla="*/ 319088 w 931069"/>
                  <a:gd name="connsiteY2" fmla="*/ 161709 h 371259"/>
                  <a:gd name="connsiteX3" fmla="*/ 423862 w 931069"/>
                  <a:gd name="connsiteY3" fmla="*/ 95034 h 371259"/>
                  <a:gd name="connsiteX4" fmla="*/ 514351 w 931069"/>
                  <a:gd name="connsiteY4" fmla="*/ 40265 h 371259"/>
                  <a:gd name="connsiteX5" fmla="*/ 588169 w 931069"/>
                  <a:gd name="connsiteY5" fmla="*/ 33121 h 371259"/>
                  <a:gd name="connsiteX6" fmla="*/ 654844 w 931069"/>
                  <a:gd name="connsiteY6" fmla="*/ 71221 h 371259"/>
                  <a:gd name="connsiteX7" fmla="*/ 693390 w 931069"/>
                  <a:gd name="connsiteY7" fmla="*/ 137525 h 371259"/>
                  <a:gd name="connsiteX8" fmla="*/ 769590 w 931069"/>
                  <a:gd name="connsiteY8" fmla="*/ 192294 h 371259"/>
                  <a:gd name="connsiteX9" fmla="*/ 888206 w 931069"/>
                  <a:gd name="connsiteY9" fmla="*/ 14072 h 371259"/>
                  <a:gd name="connsiteX10" fmla="*/ 931069 w 931069"/>
                  <a:gd name="connsiteY10" fmla="*/ 11690 h 371259"/>
                  <a:gd name="connsiteX0" fmla="*/ 0 w 897214"/>
                  <a:gd name="connsiteY0" fmla="*/ 369664 h 369664"/>
                  <a:gd name="connsiteX1" fmla="*/ 192881 w 897214"/>
                  <a:gd name="connsiteY1" fmla="*/ 243458 h 369664"/>
                  <a:gd name="connsiteX2" fmla="*/ 319088 w 897214"/>
                  <a:gd name="connsiteY2" fmla="*/ 160114 h 369664"/>
                  <a:gd name="connsiteX3" fmla="*/ 423862 w 897214"/>
                  <a:gd name="connsiteY3" fmla="*/ 93439 h 369664"/>
                  <a:gd name="connsiteX4" fmla="*/ 514351 w 897214"/>
                  <a:gd name="connsiteY4" fmla="*/ 38670 h 369664"/>
                  <a:gd name="connsiteX5" fmla="*/ 588169 w 897214"/>
                  <a:gd name="connsiteY5" fmla="*/ 31526 h 369664"/>
                  <a:gd name="connsiteX6" fmla="*/ 654844 w 897214"/>
                  <a:gd name="connsiteY6" fmla="*/ 69626 h 369664"/>
                  <a:gd name="connsiteX7" fmla="*/ 693390 w 897214"/>
                  <a:gd name="connsiteY7" fmla="*/ 135930 h 369664"/>
                  <a:gd name="connsiteX8" fmla="*/ 769590 w 897214"/>
                  <a:gd name="connsiteY8" fmla="*/ 190699 h 369664"/>
                  <a:gd name="connsiteX9" fmla="*/ 888206 w 897214"/>
                  <a:gd name="connsiteY9" fmla="*/ 12477 h 369664"/>
                  <a:gd name="connsiteX10" fmla="*/ 890588 w 897214"/>
                  <a:gd name="connsiteY10" fmla="*/ 14858 h 369664"/>
                  <a:gd name="connsiteX0" fmla="*/ 0 w 902766"/>
                  <a:gd name="connsiteY0" fmla="*/ 372148 h 372148"/>
                  <a:gd name="connsiteX1" fmla="*/ 192881 w 902766"/>
                  <a:gd name="connsiteY1" fmla="*/ 245942 h 372148"/>
                  <a:gd name="connsiteX2" fmla="*/ 319088 w 902766"/>
                  <a:gd name="connsiteY2" fmla="*/ 162598 h 372148"/>
                  <a:gd name="connsiteX3" fmla="*/ 423862 w 902766"/>
                  <a:gd name="connsiteY3" fmla="*/ 95923 h 372148"/>
                  <a:gd name="connsiteX4" fmla="*/ 514351 w 902766"/>
                  <a:gd name="connsiteY4" fmla="*/ 41154 h 372148"/>
                  <a:gd name="connsiteX5" fmla="*/ 588169 w 902766"/>
                  <a:gd name="connsiteY5" fmla="*/ 34010 h 372148"/>
                  <a:gd name="connsiteX6" fmla="*/ 654844 w 902766"/>
                  <a:gd name="connsiteY6" fmla="*/ 72110 h 372148"/>
                  <a:gd name="connsiteX7" fmla="*/ 693390 w 902766"/>
                  <a:gd name="connsiteY7" fmla="*/ 138414 h 372148"/>
                  <a:gd name="connsiteX8" fmla="*/ 769590 w 902766"/>
                  <a:gd name="connsiteY8" fmla="*/ 193183 h 372148"/>
                  <a:gd name="connsiteX9" fmla="*/ 888206 w 902766"/>
                  <a:gd name="connsiteY9" fmla="*/ 14961 h 372148"/>
                  <a:gd name="connsiteX10" fmla="*/ 902494 w 902766"/>
                  <a:gd name="connsiteY10" fmla="*/ 10199 h 372148"/>
                  <a:gd name="connsiteX0" fmla="*/ 0 w 902494"/>
                  <a:gd name="connsiteY0" fmla="*/ 361950 h 361950"/>
                  <a:gd name="connsiteX1" fmla="*/ 192881 w 902494"/>
                  <a:gd name="connsiteY1" fmla="*/ 235744 h 361950"/>
                  <a:gd name="connsiteX2" fmla="*/ 319088 w 902494"/>
                  <a:gd name="connsiteY2" fmla="*/ 152400 h 361950"/>
                  <a:gd name="connsiteX3" fmla="*/ 423862 w 902494"/>
                  <a:gd name="connsiteY3" fmla="*/ 85725 h 361950"/>
                  <a:gd name="connsiteX4" fmla="*/ 514351 w 902494"/>
                  <a:gd name="connsiteY4" fmla="*/ 30956 h 361950"/>
                  <a:gd name="connsiteX5" fmla="*/ 588169 w 902494"/>
                  <a:gd name="connsiteY5" fmla="*/ 23812 h 361950"/>
                  <a:gd name="connsiteX6" fmla="*/ 654844 w 902494"/>
                  <a:gd name="connsiteY6" fmla="*/ 61912 h 361950"/>
                  <a:gd name="connsiteX7" fmla="*/ 693390 w 902494"/>
                  <a:gd name="connsiteY7" fmla="*/ 128216 h 361950"/>
                  <a:gd name="connsiteX8" fmla="*/ 769590 w 902494"/>
                  <a:gd name="connsiteY8" fmla="*/ 182985 h 361950"/>
                  <a:gd name="connsiteX9" fmla="*/ 835818 w 902494"/>
                  <a:gd name="connsiteY9" fmla="*/ 183356 h 361950"/>
                  <a:gd name="connsiteX10" fmla="*/ 902494 w 902494"/>
                  <a:gd name="connsiteY10" fmla="*/ 1 h 361950"/>
                  <a:gd name="connsiteX0" fmla="*/ 0 w 859632"/>
                  <a:gd name="connsiteY0" fmla="*/ 340879 h 340879"/>
                  <a:gd name="connsiteX1" fmla="*/ 192881 w 859632"/>
                  <a:gd name="connsiteY1" fmla="*/ 214673 h 340879"/>
                  <a:gd name="connsiteX2" fmla="*/ 319088 w 859632"/>
                  <a:gd name="connsiteY2" fmla="*/ 131329 h 340879"/>
                  <a:gd name="connsiteX3" fmla="*/ 423862 w 859632"/>
                  <a:gd name="connsiteY3" fmla="*/ 64654 h 340879"/>
                  <a:gd name="connsiteX4" fmla="*/ 514351 w 859632"/>
                  <a:gd name="connsiteY4" fmla="*/ 9885 h 340879"/>
                  <a:gd name="connsiteX5" fmla="*/ 588169 w 859632"/>
                  <a:gd name="connsiteY5" fmla="*/ 2741 h 340879"/>
                  <a:gd name="connsiteX6" fmla="*/ 654844 w 859632"/>
                  <a:gd name="connsiteY6" fmla="*/ 40841 h 340879"/>
                  <a:gd name="connsiteX7" fmla="*/ 693390 w 859632"/>
                  <a:gd name="connsiteY7" fmla="*/ 107145 h 340879"/>
                  <a:gd name="connsiteX8" fmla="*/ 769590 w 859632"/>
                  <a:gd name="connsiteY8" fmla="*/ 161914 h 340879"/>
                  <a:gd name="connsiteX9" fmla="*/ 835818 w 859632"/>
                  <a:gd name="connsiteY9" fmla="*/ 162285 h 340879"/>
                  <a:gd name="connsiteX10" fmla="*/ 859632 w 859632"/>
                  <a:gd name="connsiteY10" fmla="*/ 145617 h 340879"/>
                  <a:gd name="connsiteX0" fmla="*/ 0 w 859632"/>
                  <a:gd name="connsiteY0" fmla="*/ 340879 h 340879"/>
                  <a:gd name="connsiteX1" fmla="*/ 192881 w 859632"/>
                  <a:gd name="connsiteY1" fmla="*/ 214673 h 340879"/>
                  <a:gd name="connsiteX2" fmla="*/ 319088 w 859632"/>
                  <a:gd name="connsiteY2" fmla="*/ 131329 h 340879"/>
                  <a:gd name="connsiteX3" fmla="*/ 423862 w 859632"/>
                  <a:gd name="connsiteY3" fmla="*/ 64654 h 340879"/>
                  <a:gd name="connsiteX4" fmla="*/ 514351 w 859632"/>
                  <a:gd name="connsiteY4" fmla="*/ 9885 h 340879"/>
                  <a:gd name="connsiteX5" fmla="*/ 588169 w 859632"/>
                  <a:gd name="connsiteY5" fmla="*/ 2741 h 340879"/>
                  <a:gd name="connsiteX6" fmla="*/ 654844 w 859632"/>
                  <a:gd name="connsiteY6" fmla="*/ 40841 h 340879"/>
                  <a:gd name="connsiteX7" fmla="*/ 693390 w 859632"/>
                  <a:gd name="connsiteY7" fmla="*/ 107145 h 340879"/>
                  <a:gd name="connsiteX8" fmla="*/ 719584 w 859632"/>
                  <a:gd name="connsiteY8" fmla="*/ 135720 h 340879"/>
                  <a:gd name="connsiteX9" fmla="*/ 835818 w 859632"/>
                  <a:gd name="connsiteY9" fmla="*/ 162285 h 340879"/>
                  <a:gd name="connsiteX10" fmla="*/ 859632 w 859632"/>
                  <a:gd name="connsiteY10" fmla="*/ 145617 h 340879"/>
                  <a:gd name="connsiteX0" fmla="*/ 0 w 859632"/>
                  <a:gd name="connsiteY0" fmla="*/ 340879 h 340879"/>
                  <a:gd name="connsiteX1" fmla="*/ 192881 w 859632"/>
                  <a:gd name="connsiteY1" fmla="*/ 214673 h 340879"/>
                  <a:gd name="connsiteX2" fmla="*/ 319088 w 859632"/>
                  <a:gd name="connsiteY2" fmla="*/ 131329 h 340879"/>
                  <a:gd name="connsiteX3" fmla="*/ 423862 w 859632"/>
                  <a:gd name="connsiteY3" fmla="*/ 64654 h 340879"/>
                  <a:gd name="connsiteX4" fmla="*/ 514351 w 859632"/>
                  <a:gd name="connsiteY4" fmla="*/ 9885 h 340879"/>
                  <a:gd name="connsiteX5" fmla="*/ 588169 w 859632"/>
                  <a:gd name="connsiteY5" fmla="*/ 2741 h 340879"/>
                  <a:gd name="connsiteX6" fmla="*/ 654844 w 859632"/>
                  <a:gd name="connsiteY6" fmla="*/ 40841 h 340879"/>
                  <a:gd name="connsiteX7" fmla="*/ 693390 w 859632"/>
                  <a:gd name="connsiteY7" fmla="*/ 107145 h 340879"/>
                  <a:gd name="connsiteX8" fmla="*/ 719584 w 859632"/>
                  <a:gd name="connsiteY8" fmla="*/ 135720 h 340879"/>
                  <a:gd name="connsiteX9" fmla="*/ 835818 w 859632"/>
                  <a:gd name="connsiteY9" fmla="*/ 162285 h 340879"/>
                  <a:gd name="connsiteX10" fmla="*/ 859632 w 859632"/>
                  <a:gd name="connsiteY10" fmla="*/ 145617 h 340879"/>
                  <a:gd name="connsiteX0" fmla="*/ 0 w 859632"/>
                  <a:gd name="connsiteY0" fmla="*/ 340879 h 340879"/>
                  <a:gd name="connsiteX1" fmla="*/ 192881 w 859632"/>
                  <a:gd name="connsiteY1" fmla="*/ 214673 h 340879"/>
                  <a:gd name="connsiteX2" fmla="*/ 319088 w 859632"/>
                  <a:gd name="connsiteY2" fmla="*/ 131329 h 340879"/>
                  <a:gd name="connsiteX3" fmla="*/ 423862 w 859632"/>
                  <a:gd name="connsiteY3" fmla="*/ 64654 h 340879"/>
                  <a:gd name="connsiteX4" fmla="*/ 514351 w 859632"/>
                  <a:gd name="connsiteY4" fmla="*/ 9885 h 340879"/>
                  <a:gd name="connsiteX5" fmla="*/ 588169 w 859632"/>
                  <a:gd name="connsiteY5" fmla="*/ 2741 h 340879"/>
                  <a:gd name="connsiteX6" fmla="*/ 654844 w 859632"/>
                  <a:gd name="connsiteY6" fmla="*/ 40841 h 340879"/>
                  <a:gd name="connsiteX7" fmla="*/ 693390 w 859632"/>
                  <a:gd name="connsiteY7" fmla="*/ 107145 h 340879"/>
                  <a:gd name="connsiteX8" fmla="*/ 719584 w 859632"/>
                  <a:gd name="connsiteY8" fmla="*/ 135720 h 340879"/>
                  <a:gd name="connsiteX9" fmla="*/ 835818 w 859632"/>
                  <a:gd name="connsiteY9" fmla="*/ 162285 h 340879"/>
                  <a:gd name="connsiteX10" fmla="*/ 859632 w 859632"/>
                  <a:gd name="connsiteY10" fmla="*/ 145617 h 340879"/>
                  <a:gd name="connsiteX0" fmla="*/ 0 w 836365"/>
                  <a:gd name="connsiteY0" fmla="*/ 340879 h 340879"/>
                  <a:gd name="connsiteX1" fmla="*/ 192881 w 836365"/>
                  <a:gd name="connsiteY1" fmla="*/ 214673 h 340879"/>
                  <a:gd name="connsiteX2" fmla="*/ 319088 w 836365"/>
                  <a:gd name="connsiteY2" fmla="*/ 131329 h 340879"/>
                  <a:gd name="connsiteX3" fmla="*/ 423862 w 836365"/>
                  <a:gd name="connsiteY3" fmla="*/ 64654 h 340879"/>
                  <a:gd name="connsiteX4" fmla="*/ 514351 w 836365"/>
                  <a:gd name="connsiteY4" fmla="*/ 9885 h 340879"/>
                  <a:gd name="connsiteX5" fmla="*/ 588169 w 836365"/>
                  <a:gd name="connsiteY5" fmla="*/ 2741 h 340879"/>
                  <a:gd name="connsiteX6" fmla="*/ 654844 w 836365"/>
                  <a:gd name="connsiteY6" fmla="*/ 40841 h 340879"/>
                  <a:gd name="connsiteX7" fmla="*/ 693390 w 836365"/>
                  <a:gd name="connsiteY7" fmla="*/ 107145 h 340879"/>
                  <a:gd name="connsiteX8" fmla="*/ 719584 w 836365"/>
                  <a:gd name="connsiteY8" fmla="*/ 135720 h 340879"/>
                  <a:gd name="connsiteX9" fmla="*/ 835818 w 836365"/>
                  <a:gd name="connsiteY9" fmla="*/ 162285 h 340879"/>
                  <a:gd name="connsiteX10" fmla="*/ 766764 w 836365"/>
                  <a:gd name="connsiteY10" fmla="*/ 264679 h 340879"/>
                  <a:gd name="connsiteX0" fmla="*/ 0 w 766764"/>
                  <a:gd name="connsiteY0" fmla="*/ 340879 h 340879"/>
                  <a:gd name="connsiteX1" fmla="*/ 192881 w 766764"/>
                  <a:gd name="connsiteY1" fmla="*/ 214673 h 340879"/>
                  <a:gd name="connsiteX2" fmla="*/ 319088 w 766764"/>
                  <a:gd name="connsiteY2" fmla="*/ 131329 h 340879"/>
                  <a:gd name="connsiteX3" fmla="*/ 423862 w 766764"/>
                  <a:gd name="connsiteY3" fmla="*/ 64654 h 340879"/>
                  <a:gd name="connsiteX4" fmla="*/ 514351 w 766764"/>
                  <a:gd name="connsiteY4" fmla="*/ 9885 h 340879"/>
                  <a:gd name="connsiteX5" fmla="*/ 588169 w 766764"/>
                  <a:gd name="connsiteY5" fmla="*/ 2741 h 340879"/>
                  <a:gd name="connsiteX6" fmla="*/ 654844 w 766764"/>
                  <a:gd name="connsiteY6" fmla="*/ 40841 h 340879"/>
                  <a:gd name="connsiteX7" fmla="*/ 693390 w 766764"/>
                  <a:gd name="connsiteY7" fmla="*/ 107145 h 340879"/>
                  <a:gd name="connsiteX8" fmla="*/ 719584 w 766764"/>
                  <a:gd name="connsiteY8" fmla="*/ 135720 h 340879"/>
                  <a:gd name="connsiteX9" fmla="*/ 750093 w 766764"/>
                  <a:gd name="connsiteY9" fmla="*/ 202766 h 340879"/>
                  <a:gd name="connsiteX10" fmla="*/ 766764 w 766764"/>
                  <a:gd name="connsiteY10" fmla="*/ 264679 h 340879"/>
                  <a:gd name="connsiteX0" fmla="*/ 0 w 754858"/>
                  <a:gd name="connsiteY0" fmla="*/ 340879 h 340879"/>
                  <a:gd name="connsiteX1" fmla="*/ 192881 w 754858"/>
                  <a:gd name="connsiteY1" fmla="*/ 214673 h 340879"/>
                  <a:gd name="connsiteX2" fmla="*/ 319088 w 754858"/>
                  <a:gd name="connsiteY2" fmla="*/ 131329 h 340879"/>
                  <a:gd name="connsiteX3" fmla="*/ 423862 w 754858"/>
                  <a:gd name="connsiteY3" fmla="*/ 64654 h 340879"/>
                  <a:gd name="connsiteX4" fmla="*/ 514351 w 754858"/>
                  <a:gd name="connsiteY4" fmla="*/ 9885 h 340879"/>
                  <a:gd name="connsiteX5" fmla="*/ 588169 w 754858"/>
                  <a:gd name="connsiteY5" fmla="*/ 2741 h 340879"/>
                  <a:gd name="connsiteX6" fmla="*/ 654844 w 754858"/>
                  <a:gd name="connsiteY6" fmla="*/ 40841 h 340879"/>
                  <a:gd name="connsiteX7" fmla="*/ 693390 w 754858"/>
                  <a:gd name="connsiteY7" fmla="*/ 107145 h 340879"/>
                  <a:gd name="connsiteX8" fmla="*/ 719584 w 754858"/>
                  <a:gd name="connsiteY8" fmla="*/ 135720 h 340879"/>
                  <a:gd name="connsiteX9" fmla="*/ 750093 w 754858"/>
                  <a:gd name="connsiteY9" fmla="*/ 202766 h 340879"/>
                  <a:gd name="connsiteX10" fmla="*/ 754858 w 754858"/>
                  <a:gd name="connsiteY10" fmla="*/ 224197 h 340879"/>
                  <a:gd name="connsiteX0" fmla="*/ 0 w 754858"/>
                  <a:gd name="connsiteY0" fmla="*/ 340879 h 340879"/>
                  <a:gd name="connsiteX1" fmla="*/ 192881 w 754858"/>
                  <a:gd name="connsiteY1" fmla="*/ 214673 h 340879"/>
                  <a:gd name="connsiteX2" fmla="*/ 319088 w 754858"/>
                  <a:gd name="connsiteY2" fmla="*/ 131329 h 340879"/>
                  <a:gd name="connsiteX3" fmla="*/ 423862 w 754858"/>
                  <a:gd name="connsiteY3" fmla="*/ 64654 h 340879"/>
                  <a:gd name="connsiteX4" fmla="*/ 514351 w 754858"/>
                  <a:gd name="connsiteY4" fmla="*/ 9885 h 340879"/>
                  <a:gd name="connsiteX5" fmla="*/ 588169 w 754858"/>
                  <a:gd name="connsiteY5" fmla="*/ 2741 h 340879"/>
                  <a:gd name="connsiteX6" fmla="*/ 654844 w 754858"/>
                  <a:gd name="connsiteY6" fmla="*/ 40841 h 340879"/>
                  <a:gd name="connsiteX7" fmla="*/ 700534 w 754858"/>
                  <a:gd name="connsiteY7" fmla="*/ 121433 h 340879"/>
                  <a:gd name="connsiteX8" fmla="*/ 719584 w 754858"/>
                  <a:gd name="connsiteY8" fmla="*/ 135720 h 340879"/>
                  <a:gd name="connsiteX9" fmla="*/ 750093 w 754858"/>
                  <a:gd name="connsiteY9" fmla="*/ 202766 h 340879"/>
                  <a:gd name="connsiteX10" fmla="*/ 754858 w 754858"/>
                  <a:gd name="connsiteY10" fmla="*/ 224197 h 340879"/>
                  <a:gd name="connsiteX0" fmla="*/ 0 w 754858"/>
                  <a:gd name="connsiteY0" fmla="*/ 340879 h 340879"/>
                  <a:gd name="connsiteX1" fmla="*/ 192881 w 754858"/>
                  <a:gd name="connsiteY1" fmla="*/ 214673 h 340879"/>
                  <a:gd name="connsiteX2" fmla="*/ 319088 w 754858"/>
                  <a:gd name="connsiteY2" fmla="*/ 131329 h 340879"/>
                  <a:gd name="connsiteX3" fmla="*/ 423862 w 754858"/>
                  <a:gd name="connsiteY3" fmla="*/ 64654 h 340879"/>
                  <a:gd name="connsiteX4" fmla="*/ 514351 w 754858"/>
                  <a:gd name="connsiteY4" fmla="*/ 9885 h 340879"/>
                  <a:gd name="connsiteX5" fmla="*/ 588169 w 754858"/>
                  <a:gd name="connsiteY5" fmla="*/ 2741 h 340879"/>
                  <a:gd name="connsiteX6" fmla="*/ 654844 w 754858"/>
                  <a:gd name="connsiteY6" fmla="*/ 40841 h 340879"/>
                  <a:gd name="connsiteX7" fmla="*/ 700534 w 754858"/>
                  <a:gd name="connsiteY7" fmla="*/ 121433 h 340879"/>
                  <a:gd name="connsiteX8" fmla="*/ 719584 w 754858"/>
                  <a:gd name="connsiteY8" fmla="*/ 135720 h 340879"/>
                  <a:gd name="connsiteX9" fmla="*/ 750093 w 754858"/>
                  <a:gd name="connsiteY9" fmla="*/ 202766 h 340879"/>
                  <a:gd name="connsiteX10" fmla="*/ 754858 w 754858"/>
                  <a:gd name="connsiteY10" fmla="*/ 224197 h 340879"/>
                  <a:gd name="connsiteX0" fmla="*/ 0 w 754858"/>
                  <a:gd name="connsiteY0" fmla="*/ 340879 h 340879"/>
                  <a:gd name="connsiteX1" fmla="*/ 192881 w 754858"/>
                  <a:gd name="connsiteY1" fmla="*/ 214673 h 340879"/>
                  <a:gd name="connsiteX2" fmla="*/ 319088 w 754858"/>
                  <a:gd name="connsiteY2" fmla="*/ 131329 h 340879"/>
                  <a:gd name="connsiteX3" fmla="*/ 423862 w 754858"/>
                  <a:gd name="connsiteY3" fmla="*/ 64654 h 340879"/>
                  <a:gd name="connsiteX4" fmla="*/ 514351 w 754858"/>
                  <a:gd name="connsiteY4" fmla="*/ 9885 h 340879"/>
                  <a:gd name="connsiteX5" fmla="*/ 588169 w 754858"/>
                  <a:gd name="connsiteY5" fmla="*/ 2741 h 340879"/>
                  <a:gd name="connsiteX6" fmla="*/ 654844 w 754858"/>
                  <a:gd name="connsiteY6" fmla="*/ 40841 h 340879"/>
                  <a:gd name="connsiteX7" fmla="*/ 700534 w 754858"/>
                  <a:gd name="connsiteY7" fmla="*/ 121433 h 340879"/>
                  <a:gd name="connsiteX8" fmla="*/ 719584 w 754858"/>
                  <a:gd name="connsiteY8" fmla="*/ 135720 h 340879"/>
                  <a:gd name="connsiteX9" fmla="*/ 750093 w 754858"/>
                  <a:gd name="connsiteY9" fmla="*/ 202766 h 340879"/>
                  <a:gd name="connsiteX10" fmla="*/ 754858 w 754858"/>
                  <a:gd name="connsiteY10" fmla="*/ 224197 h 34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4858" h="340879">
                    <a:moveTo>
                      <a:pt x="0" y="340879"/>
                    </a:moveTo>
                    <a:lnTo>
                      <a:pt x="192881" y="214673"/>
                    </a:lnTo>
                    <a:lnTo>
                      <a:pt x="319088" y="131329"/>
                    </a:lnTo>
                    <a:cubicBezTo>
                      <a:pt x="357585" y="106326"/>
                      <a:pt x="391318" y="84895"/>
                      <a:pt x="423862" y="64654"/>
                    </a:cubicBezTo>
                    <a:cubicBezTo>
                      <a:pt x="456406" y="44413"/>
                      <a:pt x="486967" y="20204"/>
                      <a:pt x="514351" y="9885"/>
                    </a:cubicBezTo>
                    <a:cubicBezTo>
                      <a:pt x="541735" y="-434"/>
                      <a:pt x="564754" y="-2418"/>
                      <a:pt x="588169" y="2741"/>
                    </a:cubicBezTo>
                    <a:cubicBezTo>
                      <a:pt x="611584" y="7900"/>
                      <a:pt x="636117" y="21059"/>
                      <a:pt x="654844" y="40841"/>
                    </a:cubicBezTo>
                    <a:cubicBezTo>
                      <a:pt x="673571" y="60623"/>
                      <a:pt x="679029" y="102445"/>
                      <a:pt x="700534" y="121433"/>
                    </a:cubicBezTo>
                    <a:cubicBezTo>
                      <a:pt x="707753" y="142802"/>
                      <a:pt x="687115" y="115814"/>
                      <a:pt x="719584" y="135720"/>
                    </a:cubicBezTo>
                    <a:cubicBezTo>
                      <a:pt x="752053" y="155626"/>
                      <a:pt x="744214" y="188020"/>
                      <a:pt x="750093" y="202766"/>
                    </a:cubicBezTo>
                    <a:cubicBezTo>
                      <a:pt x="755972" y="217512"/>
                      <a:pt x="752278" y="223999"/>
                      <a:pt x="754858" y="224197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69" name="168 Forma libre"/>
            <p:cNvSpPr/>
            <p:nvPr/>
          </p:nvSpPr>
          <p:spPr>
            <a:xfrm>
              <a:off x="9525" y="2827795"/>
              <a:ext cx="1244600" cy="656006"/>
            </a:xfrm>
            <a:custGeom>
              <a:avLst/>
              <a:gdLst>
                <a:gd name="connsiteX0" fmla="*/ 1231900 w 1231900"/>
                <a:gd name="connsiteY0" fmla="*/ 588257 h 655901"/>
                <a:gd name="connsiteX1" fmla="*/ 1171575 w 1231900"/>
                <a:gd name="connsiteY1" fmla="*/ 642232 h 655901"/>
                <a:gd name="connsiteX2" fmla="*/ 1092200 w 1231900"/>
                <a:gd name="connsiteY2" fmla="*/ 651757 h 655901"/>
                <a:gd name="connsiteX3" fmla="*/ 946150 w 1231900"/>
                <a:gd name="connsiteY3" fmla="*/ 585082 h 655901"/>
                <a:gd name="connsiteX4" fmla="*/ 831850 w 1231900"/>
                <a:gd name="connsiteY4" fmla="*/ 493007 h 655901"/>
                <a:gd name="connsiteX5" fmla="*/ 742950 w 1231900"/>
                <a:gd name="connsiteY5" fmla="*/ 413632 h 655901"/>
                <a:gd name="connsiteX6" fmla="*/ 669925 w 1231900"/>
                <a:gd name="connsiteY6" fmla="*/ 254882 h 655901"/>
                <a:gd name="connsiteX7" fmla="*/ 606425 w 1231900"/>
                <a:gd name="connsiteY7" fmla="*/ 124707 h 655901"/>
                <a:gd name="connsiteX8" fmla="*/ 504825 w 1231900"/>
                <a:gd name="connsiteY8" fmla="*/ 67557 h 655901"/>
                <a:gd name="connsiteX9" fmla="*/ 327025 w 1231900"/>
                <a:gd name="connsiteY9" fmla="*/ 16757 h 655901"/>
                <a:gd name="connsiteX10" fmla="*/ 222250 w 1231900"/>
                <a:gd name="connsiteY10" fmla="*/ 882 h 655901"/>
                <a:gd name="connsiteX11" fmla="*/ 165100 w 1231900"/>
                <a:gd name="connsiteY11" fmla="*/ 38982 h 655901"/>
                <a:gd name="connsiteX12" fmla="*/ 152400 w 1231900"/>
                <a:gd name="connsiteY12" fmla="*/ 118357 h 655901"/>
                <a:gd name="connsiteX13" fmla="*/ 184150 w 1231900"/>
                <a:gd name="connsiteY13" fmla="*/ 181857 h 655901"/>
                <a:gd name="connsiteX14" fmla="*/ 212725 w 1231900"/>
                <a:gd name="connsiteY14" fmla="*/ 248532 h 655901"/>
                <a:gd name="connsiteX15" fmla="*/ 215900 w 1231900"/>
                <a:gd name="connsiteY15" fmla="*/ 331082 h 655901"/>
                <a:gd name="connsiteX16" fmla="*/ 92075 w 1231900"/>
                <a:gd name="connsiteY16" fmla="*/ 493007 h 655901"/>
                <a:gd name="connsiteX17" fmla="*/ 0 w 1231900"/>
                <a:gd name="connsiteY17" fmla="*/ 635882 h 655901"/>
                <a:gd name="connsiteX0" fmla="*/ 1244600 w 1244600"/>
                <a:gd name="connsiteY0" fmla="*/ 585082 h 656006"/>
                <a:gd name="connsiteX1" fmla="*/ 1171575 w 1244600"/>
                <a:gd name="connsiteY1" fmla="*/ 642232 h 656006"/>
                <a:gd name="connsiteX2" fmla="*/ 1092200 w 1244600"/>
                <a:gd name="connsiteY2" fmla="*/ 651757 h 656006"/>
                <a:gd name="connsiteX3" fmla="*/ 946150 w 1244600"/>
                <a:gd name="connsiteY3" fmla="*/ 585082 h 656006"/>
                <a:gd name="connsiteX4" fmla="*/ 831850 w 1244600"/>
                <a:gd name="connsiteY4" fmla="*/ 493007 h 656006"/>
                <a:gd name="connsiteX5" fmla="*/ 742950 w 1244600"/>
                <a:gd name="connsiteY5" fmla="*/ 413632 h 656006"/>
                <a:gd name="connsiteX6" fmla="*/ 669925 w 1244600"/>
                <a:gd name="connsiteY6" fmla="*/ 254882 h 656006"/>
                <a:gd name="connsiteX7" fmla="*/ 606425 w 1244600"/>
                <a:gd name="connsiteY7" fmla="*/ 124707 h 656006"/>
                <a:gd name="connsiteX8" fmla="*/ 504825 w 1244600"/>
                <a:gd name="connsiteY8" fmla="*/ 67557 h 656006"/>
                <a:gd name="connsiteX9" fmla="*/ 327025 w 1244600"/>
                <a:gd name="connsiteY9" fmla="*/ 16757 h 656006"/>
                <a:gd name="connsiteX10" fmla="*/ 222250 w 1244600"/>
                <a:gd name="connsiteY10" fmla="*/ 882 h 656006"/>
                <a:gd name="connsiteX11" fmla="*/ 165100 w 1244600"/>
                <a:gd name="connsiteY11" fmla="*/ 38982 h 656006"/>
                <a:gd name="connsiteX12" fmla="*/ 152400 w 1244600"/>
                <a:gd name="connsiteY12" fmla="*/ 118357 h 656006"/>
                <a:gd name="connsiteX13" fmla="*/ 184150 w 1244600"/>
                <a:gd name="connsiteY13" fmla="*/ 181857 h 656006"/>
                <a:gd name="connsiteX14" fmla="*/ 212725 w 1244600"/>
                <a:gd name="connsiteY14" fmla="*/ 248532 h 656006"/>
                <a:gd name="connsiteX15" fmla="*/ 215900 w 1244600"/>
                <a:gd name="connsiteY15" fmla="*/ 331082 h 656006"/>
                <a:gd name="connsiteX16" fmla="*/ 92075 w 1244600"/>
                <a:gd name="connsiteY16" fmla="*/ 493007 h 656006"/>
                <a:gd name="connsiteX17" fmla="*/ 0 w 1244600"/>
                <a:gd name="connsiteY17" fmla="*/ 635882 h 6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4600" h="656006">
                  <a:moveTo>
                    <a:pt x="1244600" y="585082"/>
                  </a:moveTo>
                  <a:cubicBezTo>
                    <a:pt x="1226079" y="606778"/>
                    <a:pt x="1196975" y="631120"/>
                    <a:pt x="1171575" y="642232"/>
                  </a:cubicBezTo>
                  <a:cubicBezTo>
                    <a:pt x="1146175" y="653344"/>
                    <a:pt x="1129771" y="661282"/>
                    <a:pt x="1092200" y="651757"/>
                  </a:cubicBezTo>
                  <a:cubicBezTo>
                    <a:pt x="1054629" y="642232"/>
                    <a:pt x="989542" y="611540"/>
                    <a:pt x="946150" y="585082"/>
                  </a:cubicBezTo>
                  <a:cubicBezTo>
                    <a:pt x="902758" y="558624"/>
                    <a:pt x="865717" y="521582"/>
                    <a:pt x="831850" y="493007"/>
                  </a:cubicBezTo>
                  <a:cubicBezTo>
                    <a:pt x="797983" y="464432"/>
                    <a:pt x="769937" y="453319"/>
                    <a:pt x="742950" y="413632"/>
                  </a:cubicBezTo>
                  <a:cubicBezTo>
                    <a:pt x="715962" y="373944"/>
                    <a:pt x="692679" y="303036"/>
                    <a:pt x="669925" y="254882"/>
                  </a:cubicBezTo>
                  <a:cubicBezTo>
                    <a:pt x="647171" y="206728"/>
                    <a:pt x="633942" y="155928"/>
                    <a:pt x="606425" y="124707"/>
                  </a:cubicBezTo>
                  <a:cubicBezTo>
                    <a:pt x="578908" y="93486"/>
                    <a:pt x="551392" y="85549"/>
                    <a:pt x="504825" y="67557"/>
                  </a:cubicBezTo>
                  <a:cubicBezTo>
                    <a:pt x="458258" y="49565"/>
                    <a:pt x="374121" y="27869"/>
                    <a:pt x="327025" y="16757"/>
                  </a:cubicBezTo>
                  <a:cubicBezTo>
                    <a:pt x="279929" y="5645"/>
                    <a:pt x="249237" y="-2822"/>
                    <a:pt x="222250" y="882"/>
                  </a:cubicBezTo>
                  <a:cubicBezTo>
                    <a:pt x="195263" y="4586"/>
                    <a:pt x="176742" y="19403"/>
                    <a:pt x="165100" y="38982"/>
                  </a:cubicBezTo>
                  <a:cubicBezTo>
                    <a:pt x="153458" y="58561"/>
                    <a:pt x="149225" y="94544"/>
                    <a:pt x="152400" y="118357"/>
                  </a:cubicBezTo>
                  <a:cubicBezTo>
                    <a:pt x="155575" y="142169"/>
                    <a:pt x="174096" y="160161"/>
                    <a:pt x="184150" y="181857"/>
                  </a:cubicBezTo>
                  <a:cubicBezTo>
                    <a:pt x="194204" y="203553"/>
                    <a:pt x="207433" y="223661"/>
                    <a:pt x="212725" y="248532"/>
                  </a:cubicBezTo>
                  <a:cubicBezTo>
                    <a:pt x="218017" y="273403"/>
                    <a:pt x="236008" y="290336"/>
                    <a:pt x="215900" y="331082"/>
                  </a:cubicBezTo>
                  <a:cubicBezTo>
                    <a:pt x="195792" y="371828"/>
                    <a:pt x="128058" y="442207"/>
                    <a:pt x="92075" y="493007"/>
                  </a:cubicBezTo>
                  <a:cubicBezTo>
                    <a:pt x="56092" y="543807"/>
                    <a:pt x="28046" y="589844"/>
                    <a:pt x="0" y="63588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2" name="171 CuadroTexto"/>
          <p:cNvSpPr txBox="1"/>
          <p:nvPr/>
        </p:nvSpPr>
        <p:spPr>
          <a:xfrm>
            <a:off x="59760" y="4797360"/>
            <a:ext cx="65658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Villavicencio – Oro Perdido / Puente </a:t>
            </a:r>
            <a:r>
              <a:rPr lang="es-CO" sz="1300" b="1" dirty="0" err="1" smtClean="0"/>
              <a:t>Quetame</a:t>
            </a:r>
            <a:r>
              <a:rPr lang="es-CO" sz="1300" b="1" dirty="0" smtClean="0"/>
              <a:t> – Oro Perdido</a:t>
            </a:r>
            <a:endParaRPr lang="es-CO" sz="1300" b="1" dirty="0"/>
          </a:p>
        </p:txBody>
      </p:sp>
      <p:sp>
        <p:nvSpPr>
          <p:cNvPr id="173" name="172 CuadroTexto"/>
          <p:cNvSpPr txBox="1"/>
          <p:nvPr/>
        </p:nvSpPr>
        <p:spPr>
          <a:xfrm>
            <a:off x="59760" y="5013384"/>
            <a:ext cx="65658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Oro Perdido – Puente </a:t>
            </a:r>
            <a:r>
              <a:rPr lang="es-CO" sz="1300" b="1" dirty="0" err="1" smtClean="0"/>
              <a:t>Quetame</a:t>
            </a:r>
            <a:r>
              <a:rPr lang="es-CO" sz="1300" b="1" dirty="0" smtClean="0"/>
              <a:t> / Oro Perdido - Villavicencio</a:t>
            </a:r>
            <a:endParaRPr lang="es-CO" sz="1300" b="1" dirty="0"/>
          </a:p>
        </p:txBody>
      </p:sp>
      <p:sp>
        <p:nvSpPr>
          <p:cNvPr id="27" name="26 Forma libre"/>
          <p:cNvSpPr/>
          <p:nvPr/>
        </p:nvSpPr>
        <p:spPr>
          <a:xfrm>
            <a:off x="6515100" y="2581275"/>
            <a:ext cx="723900" cy="419215"/>
          </a:xfrm>
          <a:custGeom>
            <a:avLst/>
            <a:gdLst>
              <a:gd name="connsiteX0" fmla="*/ 723900 w 723900"/>
              <a:gd name="connsiteY0" fmla="*/ 400050 h 419215"/>
              <a:gd name="connsiteX1" fmla="*/ 590550 w 723900"/>
              <a:gd name="connsiteY1" fmla="*/ 366713 h 419215"/>
              <a:gd name="connsiteX2" fmla="*/ 476250 w 723900"/>
              <a:gd name="connsiteY2" fmla="*/ 352425 h 419215"/>
              <a:gd name="connsiteX3" fmla="*/ 352425 w 723900"/>
              <a:gd name="connsiteY3" fmla="*/ 381000 h 419215"/>
              <a:gd name="connsiteX4" fmla="*/ 276225 w 723900"/>
              <a:gd name="connsiteY4" fmla="*/ 419100 h 419215"/>
              <a:gd name="connsiteX5" fmla="*/ 214313 w 723900"/>
              <a:gd name="connsiteY5" fmla="*/ 390525 h 419215"/>
              <a:gd name="connsiteX6" fmla="*/ 214313 w 723900"/>
              <a:gd name="connsiteY6" fmla="*/ 328613 h 419215"/>
              <a:gd name="connsiteX7" fmla="*/ 233363 w 723900"/>
              <a:gd name="connsiteY7" fmla="*/ 285750 h 419215"/>
              <a:gd name="connsiteX8" fmla="*/ 204788 w 723900"/>
              <a:gd name="connsiteY8" fmla="*/ 252413 h 419215"/>
              <a:gd name="connsiteX9" fmla="*/ 85725 w 723900"/>
              <a:gd name="connsiteY9" fmla="*/ 214313 h 419215"/>
              <a:gd name="connsiteX10" fmla="*/ 42863 w 723900"/>
              <a:gd name="connsiteY10" fmla="*/ 180975 h 419215"/>
              <a:gd name="connsiteX11" fmla="*/ 9525 w 723900"/>
              <a:gd name="connsiteY11" fmla="*/ 114300 h 419215"/>
              <a:gd name="connsiteX12" fmla="*/ 0 w 723900"/>
              <a:gd name="connsiteY12" fmla="*/ 0 h 41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900" h="419215">
                <a:moveTo>
                  <a:pt x="723900" y="400050"/>
                </a:moveTo>
                <a:cubicBezTo>
                  <a:pt x="677862" y="387350"/>
                  <a:pt x="631825" y="374650"/>
                  <a:pt x="590550" y="366713"/>
                </a:cubicBezTo>
                <a:cubicBezTo>
                  <a:pt x="549275" y="358776"/>
                  <a:pt x="515938" y="350044"/>
                  <a:pt x="476250" y="352425"/>
                </a:cubicBezTo>
                <a:cubicBezTo>
                  <a:pt x="436562" y="354806"/>
                  <a:pt x="385762" y="369888"/>
                  <a:pt x="352425" y="381000"/>
                </a:cubicBezTo>
                <a:cubicBezTo>
                  <a:pt x="319088" y="392112"/>
                  <a:pt x="299244" y="417513"/>
                  <a:pt x="276225" y="419100"/>
                </a:cubicBezTo>
                <a:cubicBezTo>
                  <a:pt x="253206" y="420687"/>
                  <a:pt x="224632" y="405606"/>
                  <a:pt x="214313" y="390525"/>
                </a:cubicBezTo>
                <a:cubicBezTo>
                  <a:pt x="203994" y="375444"/>
                  <a:pt x="211138" y="346075"/>
                  <a:pt x="214313" y="328613"/>
                </a:cubicBezTo>
                <a:cubicBezTo>
                  <a:pt x="217488" y="311150"/>
                  <a:pt x="234950" y="298450"/>
                  <a:pt x="233363" y="285750"/>
                </a:cubicBezTo>
                <a:cubicBezTo>
                  <a:pt x="231776" y="273050"/>
                  <a:pt x="229394" y="264319"/>
                  <a:pt x="204788" y="252413"/>
                </a:cubicBezTo>
                <a:cubicBezTo>
                  <a:pt x="180182" y="240507"/>
                  <a:pt x="112712" y="226219"/>
                  <a:pt x="85725" y="214313"/>
                </a:cubicBezTo>
                <a:cubicBezTo>
                  <a:pt x="58738" y="202407"/>
                  <a:pt x="55563" y="197644"/>
                  <a:pt x="42863" y="180975"/>
                </a:cubicBezTo>
                <a:cubicBezTo>
                  <a:pt x="30163" y="164306"/>
                  <a:pt x="16669" y="144462"/>
                  <a:pt x="9525" y="114300"/>
                </a:cubicBezTo>
                <a:cubicBezTo>
                  <a:pt x="2381" y="84138"/>
                  <a:pt x="1190" y="42069"/>
                  <a:pt x="0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Forma libre"/>
          <p:cNvSpPr/>
          <p:nvPr/>
        </p:nvSpPr>
        <p:spPr>
          <a:xfrm>
            <a:off x="6510338" y="2438099"/>
            <a:ext cx="1871662" cy="371776"/>
          </a:xfrm>
          <a:custGeom>
            <a:avLst/>
            <a:gdLst>
              <a:gd name="connsiteX0" fmla="*/ 0 w 1871662"/>
              <a:gd name="connsiteY0" fmla="*/ 119364 h 371776"/>
              <a:gd name="connsiteX1" fmla="*/ 66675 w 1871662"/>
              <a:gd name="connsiteY1" fmla="*/ 43164 h 371776"/>
              <a:gd name="connsiteX2" fmla="*/ 180975 w 1871662"/>
              <a:gd name="connsiteY2" fmla="*/ 5064 h 371776"/>
              <a:gd name="connsiteX3" fmla="*/ 419100 w 1871662"/>
              <a:gd name="connsiteY3" fmla="*/ 5064 h 371776"/>
              <a:gd name="connsiteX4" fmla="*/ 733425 w 1871662"/>
              <a:gd name="connsiteY4" fmla="*/ 47926 h 371776"/>
              <a:gd name="connsiteX5" fmla="*/ 1000125 w 1871662"/>
              <a:gd name="connsiteY5" fmla="*/ 138414 h 371776"/>
              <a:gd name="connsiteX6" fmla="*/ 1152525 w 1871662"/>
              <a:gd name="connsiteY6" fmla="*/ 190801 h 371776"/>
              <a:gd name="connsiteX7" fmla="*/ 1481137 w 1871662"/>
              <a:gd name="connsiteY7" fmla="*/ 276526 h 371776"/>
              <a:gd name="connsiteX8" fmla="*/ 1871662 w 1871662"/>
              <a:gd name="connsiteY8" fmla="*/ 371776 h 37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662" h="371776">
                <a:moveTo>
                  <a:pt x="0" y="119364"/>
                </a:moveTo>
                <a:cubicBezTo>
                  <a:pt x="18256" y="90789"/>
                  <a:pt x="36513" y="62214"/>
                  <a:pt x="66675" y="43164"/>
                </a:cubicBezTo>
                <a:cubicBezTo>
                  <a:pt x="96838" y="24114"/>
                  <a:pt x="122238" y="11414"/>
                  <a:pt x="180975" y="5064"/>
                </a:cubicBezTo>
                <a:cubicBezTo>
                  <a:pt x="239712" y="-1286"/>
                  <a:pt x="327025" y="-2080"/>
                  <a:pt x="419100" y="5064"/>
                </a:cubicBezTo>
                <a:cubicBezTo>
                  <a:pt x="511175" y="12208"/>
                  <a:pt x="636587" y="25701"/>
                  <a:pt x="733425" y="47926"/>
                </a:cubicBezTo>
                <a:cubicBezTo>
                  <a:pt x="830263" y="70151"/>
                  <a:pt x="1000125" y="138414"/>
                  <a:pt x="1000125" y="138414"/>
                </a:cubicBezTo>
                <a:cubicBezTo>
                  <a:pt x="1069975" y="162226"/>
                  <a:pt x="1072356" y="167782"/>
                  <a:pt x="1152525" y="190801"/>
                </a:cubicBezTo>
                <a:cubicBezTo>
                  <a:pt x="1232694" y="213820"/>
                  <a:pt x="1481137" y="276526"/>
                  <a:pt x="1481137" y="276526"/>
                </a:cubicBezTo>
                <a:lnTo>
                  <a:pt x="1871662" y="371776"/>
                </a:ln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Forma libre"/>
          <p:cNvSpPr/>
          <p:nvPr/>
        </p:nvSpPr>
        <p:spPr>
          <a:xfrm>
            <a:off x="5666909" y="622960"/>
            <a:ext cx="3472329" cy="772453"/>
          </a:xfrm>
          <a:custGeom>
            <a:avLst/>
            <a:gdLst>
              <a:gd name="connsiteX0" fmla="*/ 3466399 w 3466399"/>
              <a:gd name="connsiteY0" fmla="*/ 124753 h 772453"/>
              <a:gd name="connsiteX1" fmla="*/ 3352099 w 3466399"/>
              <a:gd name="connsiteY1" fmla="*/ 191428 h 772453"/>
              <a:gd name="connsiteX2" fmla="*/ 3247324 w 3466399"/>
              <a:gd name="connsiteY2" fmla="*/ 210478 h 772453"/>
              <a:gd name="connsiteX3" fmla="*/ 3147311 w 3466399"/>
              <a:gd name="connsiteY3" fmla="*/ 205715 h 772453"/>
              <a:gd name="connsiteX4" fmla="*/ 3028249 w 3466399"/>
              <a:gd name="connsiteY4" fmla="*/ 181903 h 772453"/>
              <a:gd name="connsiteX5" fmla="*/ 2918711 w 3466399"/>
              <a:gd name="connsiteY5" fmla="*/ 119990 h 772453"/>
              <a:gd name="connsiteX6" fmla="*/ 2837749 w 3466399"/>
              <a:gd name="connsiteY6" fmla="*/ 58078 h 772453"/>
              <a:gd name="connsiteX7" fmla="*/ 2723449 w 3466399"/>
              <a:gd name="connsiteY7" fmla="*/ 5690 h 772453"/>
              <a:gd name="connsiteX8" fmla="*/ 2628199 w 3466399"/>
              <a:gd name="connsiteY8" fmla="*/ 5690 h 772453"/>
              <a:gd name="connsiteX9" fmla="*/ 2513899 w 3466399"/>
              <a:gd name="connsiteY9" fmla="*/ 43790 h 772453"/>
              <a:gd name="connsiteX10" fmla="*/ 2394836 w 3466399"/>
              <a:gd name="connsiteY10" fmla="*/ 105703 h 772453"/>
              <a:gd name="connsiteX11" fmla="*/ 2151949 w 3466399"/>
              <a:gd name="connsiteY11" fmla="*/ 229528 h 772453"/>
              <a:gd name="connsiteX12" fmla="*/ 2056699 w 3466399"/>
              <a:gd name="connsiteY12" fmla="*/ 248578 h 772453"/>
              <a:gd name="connsiteX13" fmla="*/ 1894774 w 3466399"/>
              <a:gd name="connsiteY13" fmla="*/ 258103 h 772453"/>
              <a:gd name="connsiteX14" fmla="*/ 1675699 w 3466399"/>
              <a:gd name="connsiteY14" fmla="*/ 234290 h 772453"/>
              <a:gd name="connsiteX15" fmla="*/ 1518536 w 3466399"/>
              <a:gd name="connsiteY15" fmla="*/ 205715 h 772453"/>
              <a:gd name="connsiteX16" fmla="*/ 1404236 w 3466399"/>
              <a:gd name="connsiteY16" fmla="*/ 215240 h 772453"/>
              <a:gd name="connsiteX17" fmla="*/ 1289936 w 3466399"/>
              <a:gd name="connsiteY17" fmla="*/ 296203 h 772453"/>
              <a:gd name="connsiteX18" fmla="*/ 1242311 w 3466399"/>
              <a:gd name="connsiteY18" fmla="*/ 372403 h 772453"/>
              <a:gd name="connsiteX19" fmla="*/ 1185161 w 3466399"/>
              <a:gd name="connsiteY19" fmla="*/ 448603 h 772453"/>
              <a:gd name="connsiteX20" fmla="*/ 1132774 w 3466399"/>
              <a:gd name="connsiteY20" fmla="*/ 496228 h 772453"/>
              <a:gd name="connsiteX21" fmla="*/ 985136 w 3466399"/>
              <a:gd name="connsiteY21" fmla="*/ 534328 h 772453"/>
              <a:gd name="connsiteX22" fmla="*/ 823211 w 3466399"/>
              <a:gd name="connsiteY22" fmla="*/ 539090 h 772453"/>
              <a:gd name="connsiteX23" fmla="*/ 475549 w 3466399"/>
              <a:gd name="connsiteY23" fmla="*/ 562903 h 772453"/>
              <a:gd name="connsiteX24" fmla="*/ 156461 w 3466399"/>
              <a:gd name="connsiteY24" fmla="*/ 586715 h 772453"/>
              <a:gd name="connsiteX25" fmla="*/ 85024 w 3466399"/>
              <a:gd name="connsiteY25" fmla="*/ 558140 h 772453"/>
              <a:gd name="connsiteX26" fmla="*/ 13586 w 3466399"/>
              <a:gd name="connsiteY26" fmla="*/ 577190 h 772453"/>
              <a:gd name="connsiteX27" fmla="*/ 4061 w 3466399"/>
              <a:gd name="connsiteY27" fmla="*/ 672440 h 772453"/>
              <a:gd name="connsiteX28" fmla="*/ 61211 w 3466399"/>
              <a:gd name="connsiteY28" fmla="*/ 710540 h 772453"/>
              <a:gd name="connsiteX29" fmla="*/ 94549 w 3466399"/>
              <a:gd name="connsiteY29" fmla="*/ 772453 h 772453"/>
              <a:gd name="connsiteX0" fmla="*/ 3466399 w 3466399"/>
              <a:gd name="connsiteY0" fmla="*/ 124753 h 772453"/>
              <a:gd name="connsiteX1" fmla="*/ 3352099 w 3466399"/>
              <a:gd name="connsiteY1" fmla="*/ 191428 h 772453"/>
              <a:gd name="connsiteX2" fmla="*/ 3247324 w 3466399"/>
              <a:gd name="connsiteY2" fmla="*/ 210478 h 772453"/>
              <a:gd name="connsiteX3" fmla="*/ 3147311 w 3466399"/>
              <a:gd name="connsiteY3" fmla="*/ 205715 h 772453"/>
              <a:gd name="connsiteX4" fmla="*/ 3028249 w 3466399"/>
              <a:gd name="connsiteY4" fmla="*/ 181903 h 772453"/>
              <a:gd name="connsiteX5" fmla="*/ 2918711 w 3466399"/>
              <a:gd name="connsiteY5" fmla="*/ 119990 h 772453"/>
              <a:gd name="connsiteX6" fmla="*/ 2837749 w 3466399"/>
              <a:gd name="connsiteY6" fmla="*/ 58078 h 772453"/>
              <a:gd name="connsiteX7" fmla="*/ 2723449 w 3466399"/>
              <a:gd name="connsiteY7" fmla="*/ 5690 h 772453"/>
              <a:gd name="connsiteX8" fmla="*/ 2628199 w 3466399"/>
              <a:gd name="connsiteY8" fmla="*/ 5690 h 772453"/>
              <a:gd name="connsiteX9" fmla="*/ 2513899 w 3466399"/>
              <a:gd name="connsiteY9" fmla="*/ 43790 h 772453"/>
              <a:gd name="connsiteX10" fmla="*/ 2394836 w 3466399"/>
              <a:gd name="connsiteY10" fmla="*/ 105703 h 772453"/>
              <a:gd name="connsiteX11" fmla="*/ 2151949 w 3466399"/>
              <a:gd name="connsiteY11" fmla="*/ 229528 h 772453"/>
              <a:gd name="connsiteX12" fmla="*/ 2056699 w 3466399"/>
              <a:gd name="connsiteY12" fmla="*/ 248578 h 772453"/>
              <a:gd name="connsiteX13" fmla="*/ 1894774 w 3466399"/>
              <a:gd name="connsiteY13" fmla="*/ 258103 h 772453"/>
              <a:gd name="connsiteX14" fmla="*/ 1675699 w 3466399"/>
              <a:gd name="connsiteY14" fmla="*/ 234290 h 772453"/>
              <a:gd name="connsiteX15" fmla="*/ 1518536 w 3466399"/>
              <a:gd name="connsiteY15" fmla="*/ 205715 h 772453"/>
              <a:gd name="connsiteX16" fmla="*/ 1404236 w 3466399"/>
              <a:gd name="connsiteY16" fmla="*/ 215240 h 772453"/>
              <a:gd name="connsiteX17" fmla="*/ 1289936 w 3466399"/>
              <a:gd name="connsiteY17" fmla="*/ 296203 h 772453"/>
              <a:gd name="connsiteX18" fmla="*/ 1242311 w 3466399"/>
              <a:gd name="connsiteY18" fmla="*/ 372403 h 772453"/>
              <a:gd name="connsiteX19" fmla="*/ 1185161 w 3466399"/>
              <a:gd name="connsiteY19" fmla="*/ 448603 h 772453"/>
              <a:gd name="connsiteX20" fmla="*/ 1132774 w 3466399"/>
              <a:gd name="connsiteY20" fmla="*/ 496228 h 772453"/>
              <a:gd name="connsiteX21" fmla="*/ 985136 w 3466399"/>
              <a:gd name="connsiteY21" fmla="*/ 534328 h 772453"/>
              <a:gd name="connsiteX22" fmla="*/ 823211 w 3466399"/>
              <a:gd name="connsiteY22" fmla="*/ 539090 h 772453"/>
              <a:gd name="connsiteX23" fmla="*/ 475549 w 3466399"/>
              <a:gd name="connsiteY23" fmla="*/ 562903 h 772453"/>
              <a:gd name="connsiteX24" fmla="*/ 206467 w 3466399"/>
              <a:gd name="connsiteY24" fmla="*/ 567665 h 772453"/>
              <a:gd name="connsiteX25" fmla="*/ 85024 w 3466399"/>
              <a:gd name="connsiteY25" fmla="*/ 558140 h 772453"/>
              <a:gd name="connsiteX26" fmla="*/ 13586 w 3466399"/>
              <a:gd name="connsiteY26" fmla="*/ 577190 h 772453"/>
              <a:gd name="connsiteX27" fmla="*/ 4061 w 3466399"/>
              <a:gd name="connsiteY27" fmla="*/ 672440 h 772453"/>
              <a:gd name="connsiteX28" fmla="*/ 61211 w 3466399"/>
              <a:gd name="connsiteY28" fmla="*/ 710540 h 772453"/>
              <a:gd name="connsiteX29" fmla="*/ 94549 w 3466399"/>
              <a:gd name="connsiteY29" fmla="*/ 772453 h 772453"/>
              <a:gd name="connsiteX0" fmla="*/ 3466399 w 3466399"/>
              <a:gd name="connsiteY0" fmla="*/ 124753 h 772453"/>
              <a:gd name="connsiteX1" fmla="*/ 3352099 w 3466399"/>
              <a:gd name="connsiteY1" fmla="*/ 191428 h 772453"/>
              <a:gd name="connsiteX2" fmla="*/ 3247324 w 3466399"/>
              <a:gd name="connsiteY2" fmla="*/ 210478 h 772453"/>
              <a:gd name="connsiteX3" fmla="*/ 3147311 w 3466399"/>
              <a:gd name="connsiteY3" fmla="*/ 205715 h 772453"/>
              <a:gd name="connsiteX4" fmla="*/ 3028249 w 3466399"/>
              <a:gd name="connsiteY4" fmla="*/ 181903 h 772453"/>
              <a:gd name="connsiteX5" fmla="*/ 2918711 w 3466399"/>
              <a:gd name="connsiteY5" fmla="*/ 119990 h 772453"/>
              <a:gd name="connsiteX6" fmla="*/ 2837749 w 3466399"/>
              <a:gd name="connsiteY6" fmla="*/ 58078 h 772453"/>
              <a:gd name="connsiteX7" fmla="*/ 2723449 w 3466399"/>
              <a:gd name="connsiteY7" fmla="*/ 5690 h 772453"/>
              <a:gd name="connsiteX8" fmla="*/ 2628199 w 3466399"/>
              <a:gd name="connsiteY8" fmla="*/ 5690 h 772453"/>
              <a:gd name="connsiteX9" fmla="*/ 2513899 w 3466399"/>
              <a:gd name="connsiteY9" fmla="*/ 43790 h 772453"/>
              <a:gd name="connsiteX10" fmla="*/ 2394836 w 3466399"/>
              <a:gd name="connsiteY10" fmla="*/ 105703 h 772453"/>
              <a:gd name="connsiteX11" fmla="*/ 2151949 w 3466399"/>
              <a:gd name="connsiteY11" fmla="*/ 229528 h 772453"/>
              <a:gd name="connsiteX12" fmla="*/ 2056699 w 3466399"/>
              <a:gd name="connsiteY12" fmla="*/ 248578 h 772453"/>
              <a:gd name="connsiteX13" fmla="*/ 1894774 w 3466399"/>
              <a:gd name="connsiteY13" fmla="*/ 258103 h 772453"/>
              <a:gd name="connsiteX14" fmla="*/ 1675699 w 3466399"/>
              <a:gd name="connsiteY14" fmla="*/ 234290 h 772453"/>
              <a:gd name="connsiteX15" fmla="*/ 1518536 w 3466399"/>
              <a:gd name="connsiteY15" fmla="*/ 205715 h 772453"/>
              <a:gd name="connsiteX16" fmla="*/ 1404236 w 3466399"/>
              <a:gd name="connsiteY16" fmla="*/ 215240 h 772453"/>
              <a:gd name="connsiteX17" fmla="*/ 1289936 w 3466399"/>
              <a:gd name="connsiteY17" fmla="*/ 296203 h 772453"/>
              <a:gd name="connsiteX18" fmla="*/ 1242311 w 3466399"/>
              <a:gd name="connsiteY18" fmla="*/ 372403 h 772453"/>
              <a:gd name="connsiteX19" fmla="*/ 1185161 w 3466399"/>
              <a:gd name="connsiteY19" fmla="*/ 448603 h 772453"/>
              <a:gd name="connsiteX20" fmla="*/ 1132774 w 3466399"/>
              <a:gd name="connsiteY20" fmla="*/ 496228 h 772453"/>
              <a:gd name="connsiteX21" fmla="*/ 985136 w 3466399"/>
              <a:gd name="connsiteY21" fmla="*/ 534328 h 772453"/>
              <a:gd name="connsiteX22" fmla="*/ 823211 w 3466399"/>
              <a:gd name="connsiteY22" fmla="*/ 539090 h 772453"/>
              <a:gd name="connsiteX23" fmla="*/ 475549 w 3466399"/>
              <a:gd name="connsiteY23" fmla="*/ 562903 h 772453"/>
              <a:gd name="connsiteX24" fmla="*/ 206467 w 3466399"/>
              <a:gd name="connsiteY24" fmla="*/ 567665 h 772453"/>
              <a:gd name="connsiteX25" fmla="*/ 85024 w 3466399"/>
              <a:gd name="connsiteY25" fmla="*/ 558140 h 772453"/>
              <a:gd name="connsiteX26" fmla="*/ 13586 w 3466399"/>
              <a:gd name="connsiteY26" fmla="*/ 577190 h 772453"/>
              <a:gd name="connsiteX27" fmla="*/ 4061 w 3466399"/>
              <a:gd name="connsiteY27" fmla="*/ 672440 h 772453"/>
              <a:gd name="connsiteX28" fmla="*/ 61211 w 3466399"/>
              <a:gd name="connsiteY28" fmla="*/ 710540 h 772453"/>
              <a:gd name="connsiteX29" fmla="*/ 94549 w 3466399"/>
              <a:gd name="connsiteY29" fmla="*/ 772453 h 772453"/>
              <a:gd name="connsiteX0" fmla="*/ 3466399 w 3466399"/>
              <a:gd name="connsiteY0" fmla="*/ 124753 h 772453"/>
              <a:gd name="connsiteX1" fmla="*/ 3352099 w 3466399"/>
              <a:gd name="connsiteY1" fmla="*/ 191428 h 772453"/>
              <a:gd name="connsiteX2" fmla="*/ 3247324 w 3466399"/>
              <a:gd name="connsiteY2" fmla="*/ 210478 h 772453"/>
              <a:gd name="connsiteX3" fmla="*/ 3147311 w 3466399"/>
              <a:gd name="connsiteY3" fmla="*/ 205715 h 772453"/>
              <a:gd name="connsiteX4" fmla="*/ 3028249 w 3466399"/>
              <a:gd name="connsiteY4" fmla="*/ 181903 h 772453"/>
              <a:gd name="connsiteX5" fmla="*/ 2918711 w 3466399"/>
              <a:gd name="connsiteY5" fmla="*/ 119990 h 772453"/>
              <a:gd name="connsiteX6" fmla="*/ 2837749 w 3466399"/>
              <a:gd name="connsiteY6" fmla="*/ 58078 h 772453"/>
              <a:gd name="connsiteX7" fmla="*/ 2723449 w 3466399"/>
              <a:gd name="connsiteY7" fmla="*/ 5690 h 772453"/>
              <a:gd name="connsiteX8" fmla="*/ 2628199 w 3466399"/>
              <a:gd name="connsiteY8" fmla="*/ 5690 h 772453"/>
              <a:gd name="connsiteX9" fmla="*/ 2513899 w 3466399"/>
              <a:gd name="connsiteY9" fmla="*/ 43790 h 772453"/>
              <a:gd name="connsiteX10" fmla="*/ 2394836 w 3466399"/>
              <a:gd name="connsiteY10" fmla="*/ 105703 h 772453"/>
              <a:gd name="connsiteX11" fmla="*/ 2151949 w 3466399"/>
              <a:gd name="connsiteY11" fmla="*/ 229528 h 772453"/>
              <a:gd name="connsiteX12" fmla="*/ 2056699 w 3466399"/>
              <a:gd name="connsiteY12" fmla="*/ 248578 h 772453"/>
              <a:gd name="connsiteX13" fmla="*/ 1894774 w 3466399"/>
              <a:gd name="connsiteY13" fmla="*/ 258103 h 772453"/>
              <a:gd name="connsiteX14" fmla="*/ 1675699 w 3466399"/>
              <a:gd name="connsiteY14" fmla="*/ 234290 h 772453"/>
              <a:gd name="connsiteX15" fmla="*/ 1518536 w 3466399"/>
              <a:gd name="connsiteY15" fmla="*/ 205715 h 772453"/>
              <a:gd name="connsiteX16" fmla="*/ 1404236 w 3466399"/>
              <a:gd name="connsiteY16" fmla="*/ 215240 h 772453"/>
              <a:gd name="connsiteX17" fmla="*/ 1289936 w 3466399"/>
              <a:gd name="connsiteY17" fmla="*/ 296203 h 772453"/>
              <a:gd name="connsiteX18" fmla="*/ 1242311 w 3466399"/>
              <a:gd name="connsiteY18" fmla="*/ 372403 h 772453"/>
              <a:gd name="connsiteX19" fmla="*/ 1185161 w 3466399"/>
              <a:gd name="connsiteY19" fmla="*/ 448603 h 772453"/>
              <a:gd name="connsiteX20" fmla="*/ 1132774 w 3466399"/>
              <a:gd name="connsiteY20" fmla="*/ 496228 h 772453"/>
              <a:gd name="connsiteX21" fmla="*/ 985136 w 3466399"/>
              <a:gd name="connsiteY21" fmla="*/ 534328 h 772453"/>
              <a:gd name="connsiteX22" fmla="*/ 823211 w 3466399"/>
              <a:gd name="connsiteY22" fmla="*/ 539090 h 772453"/>
              <a:gd name="connsiteX23" fmla="*/ 475549 w 3466399"/>
              <a:gd name="connsiteY23" fmla="*/ 562903 h 772453"/>
              <a:gd name="connsiteX24" fmla="*/ 227899 w 3466399"/>
              <a:gd name="connsiteY24" fmla="*/ 562903 h 772453"/>
              <a:gd name="connsiteX25" fmla="*/ 85024 w 3466399"/>
              <a:gd name="connsiteY25" fmla="*/ 558140 h 772453"/>
              <a:gd name="connsiteX26" fmla="*/ 13586 w 3466399"/>
              <a:gd name="connsiteY26" fmla="*/ 577190 h 772453"/>
              <a:gd name="connsiteX27" fmla="*/ 4061 w 3466399"/>
              <a:gd name="connsiteY27" fmla="*/ 672440 h 772453"/>
              <a:gd name="connsiteX28" fmla="*/ 61211 w 3466399"/>
              <a:gd name="connsiteY28" fmla="*/ 710540 h 772453"/>
              <a:gd name="connsiteX29" fmla="*/ 94549 w 3466399"/>
              <a:gd name="connsiteY29" fmla="*/ 772453 h 772453"/>
              <a:gd name="connsiteX0" fmla="*/ 3466399 w 3466399"/>
              <a:gd name="connsiteY0" fmla="*/ 124753 h 772453"/>
              <a:gd name="connsiteX1" fmla="*/ 3352099 w 3466399"/>
              <a:gd name="connsiteY1" fmla="*/ 191428 h 772453"/>
              <a:gd name="connsiteX2" fmla="*/ 3247324 w 3466399"/>
              <a:gd name="connsiteY2" fmla="*/ 210478 h 772453"/>
              <a:gd name="connsiteX3" fmla="*/ 3147311 w 3466399"/>
              <a:gd name="connsiteY3" fmla="*/ 205715 h 772453"/>
              <a:gd name="connsiteX4" fmla="*/ 3028249 w 3466399"/>
              <a:gd name="connsiteY4" fmla="*/ 181903 h 772453"/>
              <a:gd name="connsiteX5" fmla="*/ 2918711 w 3466399"/>
              <a:gd name="connsiteY5" fmla="*/ 119990 h 772453"/>
              <a:gd name="connsiteX6" fmla="*/ 2837749 w 3466399"/>
              <a:gd name="connsiteY6" fmla="*/ 58078 h 772453"/>
              <a:gd name="connsiteX7" fmla="*/ 2723449 w 3466399"/>
              <a:gd name="connsiteY7" fmla="*/ 5690 h 772453"/>
              <a:gd name="connsiteX8" fmla="*/ 2628199 w 3466399"/>
              <a:gd name="connsiteY8" fmla="*/ 5690 h 772453"/>
              <a:gd name="connsiteX9" fmla="*/ 2513899 w 3466399"/>
              <a:gd name="connsiteY9" fmla="*/ 43790 h 772453"/>
              <a:gd name="connsiteX10" fmla="*/ 2394836 w 3466399"/>
              <a:gd name="connsiteY10" fmla="*/ 105703 h 772453"/>
              <a:gd name="connsiteX11" fmla="*/ 2151949 w 3466399"/>
              <a:gd name="connsiteY11" fmla="*/ 229528 h 772453"/>
              <a:gd name="connsiteX12" fmla="*/ 2056699 w 3466399"/>
              <a:gd name="connsiteY12" fmla="*/ 248578 h 772453"/>
              <a:gd name="connsiteX13" fmla="*/ 1894774 w 3466399"/>
              <a:gd name="connsiteY13" fmla="*/ 258103 h 772453"/>
              <a:gd name="connsiteX14" fmla="*/ 1675699 w 3466399"/>
              <a:gd name="connsiteY14" fmla="*/ 234290 h 772453"/>
              <a:gd name="connsiteX15" fmla="*/ 1518536 w 3466399"/>
              <a:gd name="connsiteY15" fmla="*/ 205715 h 772453"/>
              <a:gd name="connsiteX16" fmla="*/ 1404236 w 3466399"/>
              <a:gd name="connsiteY16" fmla="*/ 215240 h 772453"/>
              <a:gd name="connsiteX17" fmla="*/ 1289936 w 3466399"/>
              <a:gd name="connsiteY17" fmla="*/ 296203 h 772453"/>
              <a:gd name="connsiteX18" fmla="*/ 1242311 w 3466399"/>
              <a:gd name="connsiteY18" fmla="*/ 372403 h 772453"/>
              <a:gd name="connsiteX19" fmla="*/ 1185161 w 3466399"/>
              <a:gd name="connsiteY19" fmla="*/ 448603 h 772453"/>
              <a:gd name="connsiteX20" fmla="*/ 1132774 w 3466399"/>
              <a:gd name="connsiteY20" fmla="*/ 496228 h 772453"/>
              <a:gd name="connsiteX21" fmla="*/ 985136 w 3466399"/>
              <a:gd name="connsiteY21" fmla="*/ 534328 h 772453"/>
              <a:gd name="connsiteX22" fmla="*/ 823211 w 3466399"/>
              <a:gd name="connsiteY22" fmla="*/ 539090 h 772453"/>
              <a:gd name="connsiteX23" fmla="*/ 475549 w 3466399"/>
              <a:gd name="connsiteY23" fmla="*/ 562903 h 772453"/>
              <a:gd name="connsiteX24" fmla="*/ 227899 w 3466399"/>
              <a:gd name="connsiteY24" fmla="*/ 562903 h 772453"/>
              <a:gd name="connsiteX25" fmla="*/ 85024 w 3466399"/>
              <a:gd name="connsiteY25" fmla="*/ 558140 h 772453"/>
              <a:gd name="connsiteX26" fmla="*/ 13586 w 3466399"/>
              <a:gd name="connsiteY26" fmla="*/ 577190 h 772453"/>
              <a:gd name="connsiteX27" fmla="*/ 4061 w 3466399"/>
              <a:gd name="connsiteY27" fmla="*/ 672440 h 772453"/>
              <a:gd name="connsiteX28" fmla="*/ 61211 w 3466399"/>
              <a:gd name="connsiteY28" fmla="*/ 710540 h 772453"/>
              <a:gd name="connsiteX29" fmla="*/ 94549 w 3466399"/>
              <a:gd name="connsiteY29" fmla="*/ 772453 h 772453"/>
              <a:gd name="connsiteX0" fmla="*/ 3471033 w 3471033"/>
              <a:gd name="connsiteY0" fmla="*/ 124753 h 772453"/>
              <a:gd name="connsiteX1" fmla="*/ 3356733 w 3471033"/>
              <a:gd name="connsiteY1" fmla="*/ 191428 h 772453"/>
              <a:gd name="connsiteX2" fmla="*/ 3251958 w 3471033"/>
              <a:gd name="connsiteY2" fmla="*/ 210478 h 772453"/>
              <a:gd name="connsiteX3" fmla="*/ 3151945 w 3471033"/>
              <a:gd name="connsiteY3" fmla="*/ 205715 h 772453"/>
              <a:gd name="connsiteX4" fmla="*/ 3032883 w 3471033"/>
              <a:gd name="connsiteY4" fmla="*/ 181903 h 772453"/>
              <a:gd name="connsiteX5" fmla="*/ 2923345 w 3471033"/>
              <a:gd name="connsiteY5" fmla="*/ 119990 h 772453"/>
              <a:gd name="connsiteX6" fmla="*/ 2842383 w 3471033"/>
              <a:gd name="connsiteY6" fmla="*/ 58078 h 772453"/>
              <a:gd name="connsiteX7" fmla="*/ 2728083 w 3471033"/>
              <a:gd name="connsiteY7" fmla="*/ 5690 h 772453"/>
              <a:gd name="connsiteX8" fmla="*/ 2632833 w 3471033"/>
              <a:gd name="connsiteY8" fmla="*/ 5690 h 772453"/>
              <a:gd name="connsiteX9" fmla="*/ 2518533 w 3471033"/>
              <a:gd name="connsiteY9" fmla="*/ 43790 h 772453"/>
              <a:gd name="connsiteX10" fmla="*/ 2399470 w 3471033"/>
              <a:gd name="connsiteY10" fmla="*/ 105703 h 772453"/>
              <a:gd name="connsiteX11" fmla="*/ 2156583 w 3471033"/>
              <a:gd name="connsiteY11" fmla="*/ 229528 h 772453"/>
              <a:gd name="connsiteX12" fmla="*/ 2061333 w 3471033"/>
              <a:gd name="connsiteY12" fmla="*/ 248578 h 772453"/>
              <a:gd name="connsiteX13" fmla="*/ 1899408 w 3471033"/>
              <a:gd name="connsiteY13" fmla="*/ 258103 h 772453"/>
              <a:gd name="connsiteX14" fmla="*/ 1680333 w 3471033"/>
              <a:gd name="connsiteY14" fmla="*/ 234290 h 772453"/>
              <a:gd name="connsiteX15" fmla="*/ 1523170 w 3471033"/>
              <a:gd name="connsiteY15" fmla="*/ 205715 h 772453"/>
              <a:gd name="connsiteX16" fmla="*/ 1408870 w 3471033"/>
              <a:gd name="connsiteY16" fmla="*/ 215240 h 772453"/>
              <a:gd name="connsiteX17" fmla="*/ 1294570 w 3471033"/>
              <a:gd name="connsiteY17" fmla="*/ 296203 h 772453"/>
              <a:gd name="connsiteX18" fmla="*/ 1246945 w 3471033"/>
              <a:gd name="connsiteY18" fmla="*/ 372403 h 772453"/>
              <a:gd name="connsiteX19" fmla="*/ 1189795 w 3471033"/>
              <a:gd name="connsiteY19" fmla="*/ 448603 h 772453"/>
              <a:gd name="connsiteX20" fmla="*/ 1137408 w 3471033"/>
              <a:gd name="connsiteY20" fmla="*/ 496228 h 772453"/>
              <a:gd name="connsiteX21" fmla="*/ 989770 w 3471033"/>
              <a:gd name="connsiteY21" fmla="*/ 534328 h 772453"/>
              <a:gd name="connsiteX22" fmla="*/ 827845 w 3471033"/>
              <a:gd name="connsiteY22" fmla="*/ 539090 h 772453"/>
              <a:gd name="connsiteX23" fmla="*/ 480183 w 3471033"/>
              <a:gd name="connsiteY23" fmla="*/ 562903 h 772453"/>
              <a:gd name="connsiteX24" fmla="*/ 232533 w 3471033"/>
              <a:gd name="connsiteY24" fmla="*/ 562903 h 772453"/>
              <a:gd name="connsiteX25" fmla="*/ 89658 w 3471033"/>
              <a:gd name="connsiteY25" fmla="*/ 558140 h 772453"/>
              <a:gd name="connsiteX26" fmla="*/ 8695 w 3471033"/>
              <a:gd name="connsiteY26" fmla="*/ 591477 h 772453"/>
              <a:gd name="connsiteX27" fmla="*/ 8695 w 3471033"/>
              <a:gd name="connsiteY27" fmla="*/ 672440 h 772453"/>
              <a:gd name="connsiteX28" fmla="*/ 65845 w 3471033"/>
              <a:gd name="connsiteY28" fmla="*/ 710540 h 772453"/>
              <a:gd name="connsiteX29" fmla="*/ 99183 w 3471033"/>
              <a:gd name="connsiteY29" fmla="*/ 772453 h 772453"/>
              <a:gd name="connsiteX0" fmla="*/ 3471033 w 3471033"/>
              <a:gd name="connsiteY0" fmla="*/ 124753 h 772453"/>
              <a:gd name="connsiteX1" fmla="*/ 3356733 w 3471033"/>
              <a:gd name="connsiteY1" fmla="*/ 191428 h 772453"/>
              <a:gd name="connsiteX2" fmla="*/ 3251958 w 3471033"/>
              <a:gd name="connsiteY2" fmla="*/ 210478 h 772453"/>
              <a:gd name="connsiteX3" fmla="*/ 3151945 w 3471033"/>
              <a:gd name="connsiteY3" fmla="*/ 205715 h 772453"/>
              <a:gd name="connsiteX4" fmla="*/ 3032883 w 3471033"/>
              <a:gd name="connsiteY4" fmla="*/ 181903 h 772453"/>
              <a:gd name="connsiteX5" fmla="*/ 2923345 w 3471033"/>
              <a:gd name="connsiteY5" fmla="*/ 119990 h 772453"/>
              <a:gd name="connsiteX6" fmla="*/ 2842383 w 3471033"/>
              <a:gd name="connsiteY6" fmla="*/ 58078 h 772453"/>
              <a:gd name="connsiteX7" fmla="*/ 2728083 w 3471033"/>
              <a:gd name="connsiteY7" fmla="*/ 5690 h 772453"/>
              <a:gd name="connsiteX8" fmla="*/ 2632833 w 3471033"/>
              <a:gd name="connsiteY8" fmla="*/ 5690 h 772453"/>
              <a:gd name="connsiteX9" fmla="*/ 2518533 w 3471033"/>
              <a:gd name="connsiteY9" fmla="*/ 43790 h 772453"/>
              <a:gd name="connsiteX10" fmla="*/ 2399470 w 3471033"/>
              <a:gd name="connsiteY10" fmla="*/ 105703 h 772453"/>
              <a:gd name="connsiteX11" fmla="*/ 2156583 w 3471033"/>
              <a:gd name="connsiteY11" fmla="*/ 229528 h 772453"/>
              <a:gd name="connsiteX12" fmla="*/ 2061333 w 3471033"/>
              <a:gd name="connsiteY12" fmla="*/ 248578 h 772453"/>
              <a:gd name="connsiteX13" fmla="*/ 1899408 w 3471033"/>
              <a:gd name="connsiteY13" fmla="*/ 258103 h 772453"/>
              <a:gd name="connsiteX14" fmla="*/ 1680333 w 3471033"/>
              <a:gd name="connsiteY14" fmla="*/ 234290 h 772453"/>
              <a:gd name="connsiteX15" fmla="*/ 1523170 w 3471033"/>
              <a:gd name="connsiteY15" fmla="*/ 205715 h 772453"/>
              <a:gd name="connsiteX16" fmla="*/ 1408870 w 3471033"/>
              <a:gd name="connsiteY16" fmla="*/ 215240 h 772453"/>
              <a:gd name="connsiteX17" fmla="*/ 1294570 w 3471033"/>
              <a:gd name="connsiteY17" fmla="*/ 296203 h 772453"/>
              <a:gd name="connsiteX18" fmla="*/ 1246945 w 3471033"/>
              <a:gd name="connsiteY18" fmla="*/ 372403 h 772453"/>
              <a:gd name="connsiteX19" fmla="*/ 1189795 w 3471033"/>
              <a:gd name="connsiteY19" fmla="*/ 448603 h 772453"/>
              <a:gd name="connsiteX20" fmla="*/ 1137408 w 3471033"/>
              <a:gd name="connsiteY20" fmla="*/ 496228 h 772453"/>
              <a:gd name="connsiteX21" fmla="*/ 989770 w 3471033"/>
              <a:gd name="connsiteY21" fmla="*/ 534328 h 772453"/>
              <a:gd name="connsiteX22" fmla="*/ 827845 w 3471033"/>
              <a:gd name="connsiteY22" fmla="*/ 539090 h 772453"/>
              <a:gd name="connsiteX23" fmla="*/ 480183 w 3471033"/>
              <a:gd name="connsiteY23" fmla="*/ 562903 h 772453"/>
              <a:gd name="connsiteX24" fmla="*/ 232533 w 3471033"/>
              <a:gd name="connsiteY24" fmla="*/ 562903 h 772453"/>
              <a:gd name="connsiteX25" fmla="*/ 89658 w 3471033"/>
              <a:gd name="connsiteY25" fmla="*/ 558140 h 772453"/>
              <a:gd name="connsiteX26" fmla="*/ 8695 w 3471033"/>
              <a:gd name="connsiteY26" fmla="*/ 591477 h 772453"/>
              <a:gd name="connsiteX27" fmla="*/ 8695 w 3471033"/>
              <a:gd name="connsiteY27" fmla="*/ 672440 h 772453"/>
              <a:gd name="connsiteX28" fmla="*/ 65845 w 3471033"/>
              <a:gd name="connsiteY28" fmla="*/ 710540 h 772453"/>
              <a:gd name="connsiteX29" fmla="*/ 99183 w 3471033"/>
              <a:gd name="connsiteY29" fmla="*/ 772453 h 772453"/>
              <a:gd name="connsiteX0" fmla="*/ 3468071 w 3468071"/>
              <a:gd name="connsiteY0" fmla="*/ 124753 h 772453"/>
              <a:gd name="connsiteX1" fmla="*/ 3353771 w 3468071"/>
              <a:gd name="connsiteY1" fmla="*/ 191428 h 772453"/>
              <a:gd name="connsiteX2" fmla="*/ 3248996 w 3468071"/>
              <a:gd name="connsiteY2" fmla="*/ 210478 h 772453"/>
              <a:gd name="connsiteX3" fmla="*/ 3148983 w 3468071"/>
              <a:gd name="connsiteY3" fmla="*/ 205715 h 772453"/>
              <a:gd name="connsiteX4" fmla="*/ 3029921 w 3468071"/>
              <a:gd name="connsiteY4" fmla="*/ 181903 h 772453"/>
              <a:gd name="connsiteX5" fmla="*/ 2920383 w 3468071"/>
              <a:gd name="connsiteY5" fmla="*/ 119990 h 772453"/>
              <a:gd name="connsiteX6" fmla="*/ 2839421 w 3468071"/>
              <a:gd name="connsiteY6" fmla="*/ 58078 h 772453"/>
              <a:gd name="connsiteX7" fmla="*/ 2725121 w 3468071"/>
              <a:gd name="connsiteY7" fmla="*/ 5690 h 772453"/>
              <a:gd name="connsiteX8" fmla="*/ 2629871 w 3468071"/>
              <a:gd name="connsiteY8" fmla="*/ 5690 h 772453"/>
              <a:gd name="connsiteX9" fmla="*/ 2515571 w 3468071"/>
              <a:gd name="connsiteY9" fmla="*/ 43790 h 772453"/>
              <a:gd name="connsiteX10" fmla="*/ 2396508 w 3468071"/>
              <a:gd name="connsiteY10" fmla="*/ 105703 h 772453"/>
              <a:gd name="connsiteX11" fmla="*/ 2153621 w 3468071"/>
              <a:gd name="connsiteY11" fmla="*/ 229528 h 772453"/>
              <a:gd name="connsiteX12" fmla="*/ 2058371 w 3468071"/>
              <a:gd name="connsiteY12" fmla="*/ 248578 h 772453"/>
              <a:gd name="connsiteX13" fmla="*/ 1896446 w 3468071"/>
              <a:gd name="connsiteY13" fmla="*/ 258103 h 772453"/>
              <a:gd name="connsiteX14" fmla="*/ 1677371 w 3468071"/>
              <a:gd name="connsiteY14" fmla="*/ 234290 h 772453"/>
              <a:gd name="connsiteX15" fmla="*/ 1520208 w 3468071"/>
              <a:gd name="connsiteY15" fmla="*/ 205715 h 772453"/>
              <a:gd name="connsiteX16" fmla="*/ 1405908 w 3468071"/>
              <a:gd name="connsiteY16" fmla="*/ 215240 h 772453"/>
              <a:gd name="connsiteX17" fmla="*/ 1291608 w 3468071"/>
              <a:gd name="connsiteY17" fmla="*/ 296203 h 772453"/>
              <a:gd name="connsiteX18" fmla="*/ 1243983 w 3468071"/>
              <a:gd name="connsiteY18" fmla="*/ 372403 h 772453"/>
              <a:gd name="connsiteX19" fmla="*/ 1186833 w 3468071"/>
              <a:gd name="connsiteY19" fmla="*/ 448603 h 772453"/>
              <a:gd name="connsiteX20" fmla="*/ 1134446 w 3468071"/>
              <a:gd name="connsiteY20" fmla="*/ 496228 h 772453"/>
              <a:gd name="connsiteX21" fmla="*/ 986808 w 3468071"/>
              <a:gd name="connsiteY21" fmla="*/ 534328 h 772453"/>
              <a:gd name="connsiteX22" fmla="*/ 824883 w 3468071"/>
              <a:gd name="connsiteY22" fmla="*/ 539090 h 772453"/>
              <a:gd name="connsiteX23" fmla="*/ 477221 w 3468071"/>
              <a:gd name="connsiteY23" fmla="*/ 562903 h 772453"/>
              <a:gd name="connsiteX24" fmla="*/ 229571 w 3468071"/>
              <a:gd name="connsiteY24" fmla="*/ 562903 h 772453"/>
              <a:gd name="connsiteX25" fmla="*/ 86696 w 3468071"/>
              <a:gd name="connsiteY25" fmla="*/ 558140 h 772453"/>
              <a:gd name="connsiteX26" fmla="*/ 5733 w 3468071"/>
              <a:gd name="connsiteY26" fmla="*/ 591477 h 772453"/>
              <a:gd name="connsiteX27" fmla="*/ 12877 w 3468071"/>
              <a:gd name="connsiteY27" fmla="*/ 672440 h 772453"/>
              <a:gd name="connsiteX28" fmla="*/ 62883 w 3468071"/>
              <a:gd name="connsiteY28" fmla="*/ 710540 h 772453"/>
              <a:gd name="connsiteX29" fmla="*/ 96221 w 3468071"/>
              <a:gd name="connsiteY29" fmla="*/ 772453 h 772453"/>
              <a:gd name="connsiteX0" fmla="*/ 3472329 w 3472329"/>
              <a:gd name="connsiteY0" fmla="*/ 124753 h 772453"/>
              <a:gd name="connsiteX1" fmla="*/ 3358029 w 3472329"/>
              <a:gd name="connsiteY1" fmla="*/ 191428 h 772453"/>
              <a:gd name="connsiteX2" fmla="*/ 3253254 w 3472329"/>
              <a:gd name="connsiteY2" fmla="*/ 210478 h 772453"/>
              <a:gd name="connsiteX3" fmla="*/ 3153241 w 3472329"/>
              <a:gd name="connsiteY3" fmla="*/ 205715 h 772453"/>
              <a:gd name="connsiteX4" fmla="*/ 3034179 w 3472329"/>
              <a:gd name="connsiteY4" fmla="*/ 181903 h 772453"/>
              <a:gd name="connsiteX5" fmla="*/ 2924641 w 3472329"/>
              <a:gd name="connsiteY5" fmla="*/ 119990 h 772453"/>
              <a:gd name="connsiteX6" fmla="*/ 2843679 w 3472329"/>
              <a:gd name="connsiteY6" fmla="*/ 58078 h 772453"/>
              <a:gd name="connsiteX7" fmla="*/ 2729379 w 3472329"/>
              <a:gd name="connsiteY7" fmla="*/ 5690 h 772453"/>
              <a:gd name="connsiteX8" fmla="*/ 2634129 w 3472329"/>
              <a:gd name="connsiteY8" fmla="*/ 5690 h 772453"/>
              <a:gd name="connsiteX9" fmla="*/ 2519829 w 3472329"/>
              <a:gd name="connsiteY9" fmla="*/ 43790 h 772453"/>
              <a:gd name="connsiteX10" fmla="*/ 2400766 w 3472329"/>
              <a:gd name="connsiteY10" fmla="*/ 105703 h 772453"/>
              <a:gd name="connsiteX11" fmla="*/ 2157879 w 3472329"/>
              <a:gd name="connsiteY11" fmla="*/ 229528 h 772453"/>
              <a:gd name="connsiteX12" fmla="*/ 2062629 w 3472329"/>
              <a:gd name="connsiteY12" fmla="*/ 248578 h 772453"/>
              <a:gd name="connsiteX13" fmla="*/ 1900704 w 3472329"/>
              <a:gd name="connsiteY13" fmla="*/ 258103 h 772453"/>
              <a:gd name="connsiteX14" fmla="*/ 1681629 w 3472329"/>
              <a:gd name="connsiteY14" fmla="*/ 234290 h 772453"/>
              <a:gd name="connsiteX15" fmla="*/ 1524466 w 3472329"/>
              <a:gd name="connsiteY15" fmla="*/ 205715 h 772453"/>
              <a:gd name="connsiteX16" fmla="*/ 1410166 w 3472329"/>
              <a:gd name="connsiteY16" fmla="*/ 215240 h 772453"/>
              <a:gd name="connsiteX17" fmla="*/ 1295866 w 3472329"/>
              <a:gd name="connsiteY17" fmla="*/ 296203 h 772453"/>
              <a:gd name="connsiteX18" fmla="*/ 1248241 w 3472329"/>
              <a:gd name="connsiteY18" fmla="*/ 372403 h 772453"/>
              <a:gd name="connsiteX19" fmla="*/ 1191091 w 3472329"/>
              <a:gd name="connsiteY19" fmla="*/ 448603 h 772453"/>
              <a:gd name="connsiteX20" fmla="*/ 1138704 w 3472329"/>
              <a:gd name="connsiteY20" fmla="*/ 496228 h 772453"/>
              <a:gd name="connsiteX21" fmla="*/ 991066 w 3472329"/>
              <a:gd name="connsiteY21" fmla="*/ 534328 h 772453"/>
              <a:gd name="connsiteX22" fmla="*/ 829141 w 3472329"/>
              <a:gd name="connsiteY22" fmla="*/ 539090 h 772453"/>
              <a:gd name="connsiteX23" fmla="*/ 481479 w 3472329"/>
              <a:gd name="connsiteY23" fmla="*/ 562903 h 772453"/>
              <a:gd name="connsiteX24" fmla="*/ 233829 w 3472329"/>
              <a:gd name="connsiteY24" fmla="*/ 562903 h 772453"/>
              <a:gd name="connsiteX25" fmla="*/ 90954 w 3472329"/>
              <a:gd name="connsiteY25" fmla="*/ 558140 h 772453"/>
              <a:gd name="connsiteX26" fmla="*/ 9991 w 3472329"/>
              <a:gd name="connsiteY26" fmla="*/ 591477 h 772453"/>
              <a:gd name="connsiteX27" fmla="*/ 17135 w 3472329"/>
              <a:gd name="connsiteY27" fmla="*/ 672440 h 772453"/>
              <a:gd name="connsiteX28" fmla="*/ 67141 w 3472329"/>
              <a:gd name="connsiteY28" fmla="*/ 710540 h 772453"/>
              <a:gd name="connsiteX29" fmla="*/ 100479 w 3472329"/>
              <a:gd name="connsiteY29" fmla="*/ 772453 h 77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72329" h="772453">
                <a:moveTo>
                  <a:pt x="3472329" y="124753"/>
                </a:moveTo>
                <a:cubicBezTo>
                  <a:pt x="3433435" y="150947"/>
                  <a:pt x="3394541" y="177141"/>
                  <a:pt x="3358029" y="191428"/>
                </a:cubicBezTo>
                <a:cubicBezTo>
                  <a:pt x="3321517" y="205715"/>
                  <a:pt x="3287385" y="208097"/>
                  <a:pt x="3253254" y="210478"/>
                </a:cubicBezTo>
                <a:cubicBezTo>
                  <a:pt x="3219123" y="212859"/>
                  <a:pt x="3189753" y="210478"/>
                  <a:pt x="3153241" y="205715"/>
                </a:cubicBezTo>
                <a:cubicBezTo>
                  <a:pt x="3116728" y="200953"/>
                  <a:pt x="3072279" y="196190"/>
                  <a:pt x="3034179" y="181903"/>
                </a:cubicBezTo>
                <a:cubicBezTo>
                  <a:pt x="2996079" y="167616"/>
                  <a:pt x="2956391" y="140627"/>
                  <a:pt x="2924641" y="119990"/>
                </a:cubicBezTo>
                <a:cubicBezTo>
                  <a:pt x="2892891" y="99353"/>
                  <a:pt x="2876223" y="77128"/>
                  <a:pt x="2843679" y="58078"/>
                </a:cubicBezTo>
                <a:cubicBezTo>
                  <a:pt x="2811135" y="39028"/>
                  <a:pt x="2764304" y="14421"/>
                  <a:pt x="2729379" y="5690"/>
                </a:cubicBezTo>
                <a:cubicBezTo>
                  <a:pt x="2694454" y="-3041"/>
                  <a:pt x="2669054" y="-660"/>
                  <a:pt x="2634129" y="5690"/>
                </a:cubicBezTo>
                <a:cubicBezTo>
                  <a:pt x="2599204" y="12040"/>
                  <a:pt x="2558723" y="27121"/>
                  <a:pt x="2519829" y="43790"/>
                </a:cubicBezTo>
                <a:cubicBezTo>
                  <a:pt x="2480935" y="60459"/>
                  <a:pt x="2400766" y="105703"/>
                  <a:pt x="2400766" y="105703"/>
                </a:cubicBezTo>
                <a:cubicBezTo>
                  <a:pt x="2340441" y="136659"/>
                  <a:pt x="2214235" y="205716"/>
                  <a:pt x="2157879" y="229528"/>
                </a:cubicBezTo>
                <a:cubicBezTo>
                  <a:pt x="2101523" y="253340"/>
                  <a:pt x="2105491" y="243816"/>
                  <a:pt x="2062629" y="248578"/>
                </a:cubicBezTo>
                <a:cubicBezTo>
                  <a:pt x="2019766" y="253341"/>
                  <a:pt x="1964204" y="260484"/>
                  <a:pt x="1900704" y="258103"/>
                </a:cubicBezTo>
                <a:cubicBezTo>
                  <a:pt x="1837204" y="255722"/>
                  <a:pt x="1744335" y="243021"/>
                  <a:pt x="1681629" y="234290"/>
                </a:cubicBezTo>
                <a:cubicBezTo>
                  <a:pt x="1618923" y="225559"/>
                  <a:pt x="1569710" y="208890"/>
                  <a:pt x="1524466" y="205715"/>
                </a:cubicBezTo>
                <a:cubicBezTo>
                  <a:pt x="1479222" y="202540"/>
                  <a:pt x="1448266" y="200159"/>
                  <a:pt x="1410166" y="215240"/>
                </a:cubicBezTo>
                <a:cubicBezTo>
                  <a:pt x="1372066" y="230321"/>
                  <a:pt x="1322853" y="270009"/>
                  <a:pt x="1295866" y="296203"/>
                </a:cubicBezTo>
                <a:cubicBezTo>
                  <a:pt x="1268878" y="322397"/>
                  <a:pt x="1265704" y="347003"/>
                  <a:pt x="1248241" y="372403"/>
                </a:cubicBezTo>
                <a:cubicBezTo>
                  <a:pt x="1230778" y="397803"/>
                  <a:pt x="1209347" y="427966"/>
                  <a:pt x="1191091" y="448603"/>
                </a:cubicBezTo>
                <a:cubicBezTo>
                  <a:pt x="1172835" y="469240"/>
                  <a:pt x="1172041" y="481941"/>
                  <a:pt x="1138704" y="496228"/>
                </a:cubicBezTo>
                <a:cubicBezTo>
                  <a:pt x="1105367" y="510515"/>
                  <a:pt x="1042660" y="527184"/>
                  <a:pt x="991066" y="534328"/>
                </a:cubicBezTo>
                <a:cubicBezTo>
                  <a:pt x="939472" y="541472"/>
                  <a:pt x="914072" y="534328"/>
                  <a:pt x="829141" y="539090"/>
                </a:cubicBezTo>
                <a:cubicBezTo>
                  <a:pt x="744210" y="543852"/>
                  <a:pt x="580698" y="558934"/>
                  <a:pt x="481479" y="562903"/>
                </a:cubicBezTo>
                <a:cubicBezTo>
                  <a:pt x="382260" y="566872"/>
                  <a:pt x="306059" y="566078"/>
                  <a:pt x="233829" y="562903"/>
                </a:cubicBezTo>
                <a:cubicBezTo>
                  <a:pt x="161599" y="559728"/>
                  <a:pt x="128260" y="553378"/>
                  <a:pt x="90954" y="558140"/>
                </a:cubicBezTo>
                <a:cubicBezTo>
                  <a:pt x="53648" y="562902"/>
                  <a:pt x="22294" y="572427"/>
                  <a:pt x="9991" y="591477"/>
                </a:cubicBezTo>
                <a:cubicBezTo>
                  <a:pt x="-2312" y="610527"/>
                  <a:pt x="-6678" y="647833"/>
                  <a:pt x="17135" y="672440"/>
                </a:cubicBezTo>
                <a:cubicBezTo>
                  <a:pt x="40948" y="697047"/>
                  <a:pt x="53250" y="693871"/>
                  <a:pt x="67141" y="710540"/>
                </a:cubicBezTo>
                <a:cubicBezTo>
                  <a:pt x="81032" y="727209"/>
                  <a:pt x="100479" y="772453"/>
                  <a:pt x="100479" y="772453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6" name="175 Forma libre"/>
          <p:cNvSpPr/>
          <p:nvPr/>
        </p:nvSpPr>
        <p:spPr>
          <a:xfrm>
            <a:off x="5557838" y="2477485"/>
            <a:ext cx="1676400" cy="519580"/>
          </a:xfrm>
          <a:custGeom>
            <a:avLst/>
            <a:gdLst>
              <a:gd name="connsiteX0" fmla="*/ 723900 w 723900"/>
              <a:gd name="connsiteY0" fmla="*/ 400050 h 419215"/>
              <a:gd name="connsiteX1" fmla="*/ 590550 w 723900"/>
              <a:gd name="connsiteY1" fmla="*/ 366713 h 419215"/>
              <a:gd name="connsiteX2" fmla="*/ 476250 w 723900"/>
              <a:gd name="connsiteY2" fmla="*/ 352425 h 419215"/>
              <a:gd name="connsiteX3" fmla="*/ 352425 w 723900"/>
              <a:gd name="connsiteY3" fmla="*/ 381000 h 419215"/>
              <a:gd name="connsiteX4" fmla="*/ 276225 w 723900"/>
              <a:gd name="connsiteY4" fmla="*/ 419100 h 419215"/>
              <a:gd name="connsiteX5" fmla="*/ 214313 w 723900"/>
              <a:gd name="connsiteY5" fmla="*/ 390525 h 419215"/>
              <a:gd name="connsiteX6" fmla="*/ 214313 w 723900"/>
              <a:gd name="connsiteY6" fmla="*/ 328613 h 419215"/>
              <a:gd name="connsiteX7" fmla="*/ 233363 w 723900"/>
              <a:gd name="connsiteY7" fmla="*/ 285750 h 419215"/>
              <a:gd name="connsiteX8" fmla="*/ 204788 w 723900"/>
              <a:gd name="connsiteY8" fmla="*/ 252413 h 419215"/>
              <a:gd name="connsiteX9" fmla="*/ 85725 w 723900"/>
              <a:gd name="connsiteY9" fmla="*/ 214313 h 419215"/>
              <a:gd name="connsiteX10" fmla="*/ 42863 w 723900"/>
              <a:gd name="connsiteY10" fmla="*/ 180975 h 419215"/>
              <a:gd name="connsiteX11" fmla="*/ 9525 w 723900"/>
              <a:gd name="connsiteY11" fmla="*/ 114300 h 419215"/>
              <a:gd name="connsiteX12" fmla="*/ 0 w 723900"/>
              <a:gd name="connsiteY12" fmla="*/ 0 h 419215"/>
              <a:gd name="connsiteX0" fmla="*/ 1676400 w 1676400"/>
              <a:gd name="connsiteY0" fmla="*/ 285767 h 304932"/>
              <a:gd name="connsiteX1" fmla="*/ 1543050 w 1676400"/>
              <a:gd name="connsiteY1" fmla="*/ 252430 h 304932"/>
              <a:gd name="connsiteX2" fmla="*/ 1428750 w 1676400"/>
              <a:gd name="connsiteY2" fmla="*/ 238142 h 304932"/>
              <a:gd name="connsiteX3" fmla="*/ 1304925 w 1676400"/>
              <a:gd name="connsiteY3" fmla="*/ 266717 h 304932"/>
              <a:gd name="connsiteX4" fmla="*/ 1228725 w 1676400"/>
              <a:gd name="connsiteY4" fmla="*/ 304817 h 304932"/>
              <a:gd name="connsiteX5" fmla="*/ 1166813 w 1676400"/>
              <a:gd name="connsiteY5" fmla="*/ 276242 h 304932"/>
              <a:gd name="connsiteX6" fmla="*/ 1166813 w 1676400"/>
              <a:gd name="connsiteY6" fmla="*/ 214330 h 304932"/>
              <a:gd name="connsiteX7" fmla="*/ 1185863 w 1676400"/>
              <a:gd name="connsiteY7" fmla="*/ 171467 h 304932"/>
              <a:gd name="connsiteX8" fmla="*/ 1157288 w 1676400"/>
              <a:gd name="connsiteY8" fmla="*/ 138130 h 304932"/>
              <a:gd name="connsiteX9" fmla="*/ 1038225 w 1676400"/>
              <a:gd name="connsiteY9" fmla="*/ 100030 h 304932"/>
              <a:gd name="connsiteX10" fmla="*/ 995363 w 1676400"/>
              <a:gd name="connsiteY10" fmla="*/ 66692 h 304932"/>
              <a:gd name="connsiteX11" fmla="*/ 962025 w 1676400"/>
              <a:gd name="connsiteY11" fmla="*/ 17 h 304932"/>
              <a:gd name="connsiteX12" fmla="*/ 0 w 1676400"/>
              <a:gd name="connsiteY12" fmla="*/ 73042 h 304932"/>
              <a:gd name="connsiteX0" fmla="*/ 1676400 w 1676400"/>
              <a:gd name="connsiteY0" fmla="*/ 501653 h 520818"/>
              <a:gd name="connsiteX1" fmla="*/ 1543050 w 1676400"/>
              <a:gd name="connsiteY1" fmla="*/ 468316 h 520818"/>
              <a:gd name="connsiteX2" fmla="*/ 1428750 w 1676400"/>
              <a:gd name="connsiteY2" fmla="*/ 454028 h 520818"/>
              <a:gd name="connsiteX3" fmla="*/ 1304925 w 1676400"/>
              <a:gd name="connsiteY3" fmla="*/ 482603 h 520818"/>
              <a:gd name="connsiteX4" fmla="*/ 1228725 w 1676400"/>
              <a:gd name="connsiteY4" fmla="*/ 520703 h 520818"/>
              <a:gd name="connsiteX5" fmla="*/ 1166813 w 1676400"/>
              <a:gd name="connsiteY5" fmla="*/ 492128 h 520818"/>
              <a:gd name="connsiteX6" fmla="*/ 1166813 w 1676400"/>
              <a:gd name="connsiteY6" fmla="*/ 430216 h 520818"/>
              <a:gd name="connsiteX7" fmla="*/ 1185863 w 1676400"/>
              <a:gd name="connsiteY7" fmla="*/ 387353 h 520818"/>
              <a:gd name="connsiteX8" fmla="*/ 1157288 w 1676400"/>
              <a:gd name="connsiteY8" fmla="*/ 354016 h 520818"/>
              <a:gd name="connsiteX9" fmla="*/ 1038225 w 1676400"/>
              <a:gd name="connsiteY9" fmla="*/ 315916 h 520818"/>
              <a:gd name="connsiteX10" fmla="*/ 995363 w 1676400"/>
              <a:gd name="connsiteY10" fmla="*/ 282578 h 520818"/>
              <a:gd name="connsiteX11" fmla="*/ 819150 w 1676400"/>
              <a:gd name="connsiteY11" fmla="*/ 3 h 520818"/>
              <a:gd name="connsiteX12" fmla="*/ 0 w 1676400"/>
              <a:gd name="connsiteY12" fmla="*/ 288928 h 520818"/>
              <a:gd name="connsiteX0" fmla="*/ 1676400 w 1676400"/>
              <a:gd name="connsiteY0" fmla="*/ 506193 h 525358"/>
              <a:gd name="connsiteX1" fmla="*/ 1543050 w 1676400"/>
              <a:gd name="connsiteY1" fmla="*/ 472856 h 525358"/>
              <a:gd name="connsiteX2" fmla="*/ 1428750 w 1676400"/>
              <a:gd name="connsiteY2" fmla="*/ 458568 h 525358"/>
              <a:gd name="connsiteX3" fmla="*/ 1304925 w 1676400"/>
              <a:gd name="connsiteY3" fmla="*/ 487143 h 525358"/>
              <a:gd name="connsiteX4" fmla="*/ 1228725 w 1676400"/>
              <a:gd name="connsiteY4" fmla="*/ 525243 h 525358"/>
              <a:gd name="connsiteX5" fmla="*/ 1166813 w 1676400"/>
              <a:gd name="connsiteY5" fmla="*/ 496668 h 525358"/>
              <a:gd name="connsiteX6" fmla="*/ 1166813 w 1676400"/>
              <a:gd name="connsiteY6" fmla="*/ 434756 h 525358"/>
              <a:gd name="connsiteX7" fmla="*/ 1185863 w 1676400"/>
              <a:gd name="connsiteY7" fmla="*/ 391893 h 525358"/>
              <a:gd name="connsiteX8" fmla="*/ 1157288 w 1676400"/>
              <a:gd name="connsiteY8" fmla="*/ 358556 h 525358"/>
              <a:gd name="connsiteX9" fmla="*/ 1038225 w 1676400"/>
              <a:gd name="connsiteY9" fmla="*/ 320456 h 525358"/>
              <a:gd name="connsiteX10" fmla="*/ 995363 w 1676400"/>
              <a:gd name="connsiteY10" fmla="*/ 287118 h 525358"/>
              <a:gd name="connsiteX11" fmla="*/ 819150 w 1676400"/>
              <a:gd name="connsiteY11" fmla="*/ 4543 h 525358"/>
              <a:gd name="connsiteX12" fmla="*/ 398462 w 1676400"/>
              <a:gd name="connsiteY12" fmla="*/ 125443 h 525358"/>
              <a:gd name="connsiteX13" fmla="*/ 0 w 1676400"/>
              <a:gd name="connsiteY13" fmla="*/ 293468 h 525358"/>
              <a:gd name="connsiteX0" fmla="*/ 1676400 w 1676400"/>
              <a:gd name="connsiteY0" fmla="*/ 505766 h 524931"/>
              <a:gd name="connsiteX1" fmla="*/ 1543050 w 1676400"/>
              <a:gd name="connsiteY1" fmla="*/ 472429 h 524931"/>
              <a:gd name="connsiteX2" fmla="*/ 1428750 w 1676400"/>
              <a:gd name="connsiteY2" fmla="*/ 458141 h 524931"/>
              <a:gd name="connsiteX3" fmla="*/ 1304925 w 1676400"/>
              <a:gd name="connsiteY3" fmla="*/ 486716 h 524931"/>
              <a:gd name="connsiteX4" fmla="*/ 1228725 w 1676400"/>
              <a:gd name="connsiteY4" fmla="*/ 524816 h 524931"/>
              <a:gd name="connsiteX5" fmla="*/ 1166813 w 1676400"/>
              <a:gd name="connsiteY5" fmla="*/ 496241 h 524931"/>
              <a:gd name="connsiteX6" fmla="*/ 1166813 w 1676400"/>
              <a:gd name="connsiteY6" fmla="*/ 434329 h 524931"/>
              <a:gd name="connsiteX7" fmla="*/ 1185863 w 1676400"/>
              <a:gd name="connsiteY7" fmla="*/ 391466 h 524931"/>
              <a:gd name="connsiteX8" fmla="*/ 1157288 w 1676400"/>
              <a:gd name="connsiteY8" fmla="*/ 358129 h 524931"/>
              <a:gd name="connsiteX9" fmla="*/ 1038225 w 1676400"/>
              <a:gd name="connsiteY9" fmla="*/ 320029 h 524931"/>
              <a:gd name="connsiteX10" fmla="*/ 995363 w 1676400"/>
              <a:gd name="connsiteY10" fmla="*/ 286691 h 524931"/>
              <a:gd name="connsiteX11" fmla="*/ 819150 w 1676400"/>
              <a:gd name="connsiteY11" fmla="*/ 4116 h 524931"/>
              <a:gd name="connsiteX12" fmla="*/ 398462 w 1676400"/>
              <a:gd name="connsiteY12" fmla="*/ 125016 h 524931"/>
              <a:gd name="connsiteX13" fmla="*/ 166687 w 1676400"/>
              <a:gd name="connsiteY13" fmla="*/ 210741 h 524931"/>
              <a:gd name="connsiteX14" fmla="*/ 0 w 1676400"/>
              <a:gd name="connsiteY14" fmla="*/ 293041 h 524931"/>
              <a:gd name="connsiteX0" fmla="*/ 1676400 w 1676400"/>
              <a:gd name="connsiteY0" fmla="*/ 506509 h 525674"/>
              <a:gd name="connsiteX1" fmla="*/ 1543050 w 1676400"/>
              <a:gd name="connsiteY1" fmla="*/ 473172 h 525674"/>
              <a:gd name="connsiteX2" fmla="*/ 1428750 w 1676400"/>
              <a:gd name="connsiteY2" fmla="*/ 458884 h 525674"/>
              <a:gd name="connsiteX3" fmla="*/ 1304925 w 1676400"/>
              <a:gd name="connsiteY3" fmla="*/ 487459 h 525674"/>
              <a:gd name="connsiteX4" fmla="*/ 1228725 w 1676400"/>
              <a:gd name="connsiteY4" fmla="*/ 525559 h 525674"/>
              <a:gd name="connsiteX5" fmla="*/ 1166813 w 1676400"/>
              <a:gd name="connsiteY5" fmla="*/ 496984 h 525674"/>
              <a:gd name="connsiteX6" fmla="*/ 1166813 w 1676400"/>
              <a:gd name="connsiteY6" fmla="*/ 435072 h 525674"/>
              <a:gd name="connsiteX7" fmla="*/ 1185863 w 1676400"/>
              <a:gd name="connsiteY7" fmla="*/ 392209 h 525674"/>
              <a:gd name="connsiteX8" fmla="*/ 1157288 w 1676400"/>
              <a:gd name="connsiteY8" fmla="*/ 358872 h 525674"/>
              <a:gd name="connsiteX9" fmla="*/ 1038225 w 1676400"/>
              <a:gd name="connsiteY9" fmla="*/ 320772 h 525674"/>
              <a:gd name="connsiteX10" fmla="*/ 995363 w 1676400"/>
              <a:gd name="connsiteY10" fmla="*/ 287434 h 525674"/>
              <a:gd name="connsiteX11" fmla="*/ 819150 w 1676400"/>
              <a:gd name="connsiteY11" fmla="*/ 4859 h 525674"/>
              <a:gd name="connsiteX12" fmla="*/ 395287 w 1676400"/>
              <a:gd name="connsiteY12" fmla="*/ 116234 h 525674"/>
              <a:gd name="connsiteX13" fmla="*/ 166687 w 1676400"/>
              <a:gd name="connsiteY13" fmla="*/ 211484 h 525674"/>
              <a:gd name="connsiteX14" fmla="*/ 0 w 1676400"/>
              <a:gd name="connsiteY14" fmla="*/ 293784 h 525674"/>
              <a:gd name="connsiteX0" fmla="*/ 1676400 w 1676400"/>
              <a:gd name="connsiteY0" fmla="*/ 500415 h 519580"/>
              <a:gd name="connsiteX1" fmla="*/ 1543050 w 1676400"/>
              <a:gd name="connsiteY1" fmla="*/ 467078 h 519580"/>
              <a:gd name="connsiteX2" fmla="*/ 1428750 w 1676400"/>
              <a:gd name="connsiteY2" fmla="*/ 452790 h 519580"/>
              <a:gd name="connsiteX3" fmla="*/ 1304925 w 1676400"/>
              <a:gd name="connsiteY3" fmla="*/ 481365 h 519580"/>
              <a:gd name="connsiteX4" fmla="*/ 1228725 w 1676400"/>
              <a:gd name="connsiteY4" fmla="*/ 519465 h 519580"/>
              <a:gd name="connsiteX5" fmla="*/ 1166813 w 1676400"/>
              <a:gd name="connsiteY5" fmla="*/ 490890 h 519580"/>
              <a:gd name="connsiteX6" fmla="*/ 1166813 w 1676400"/>
              <a:gd name="connsiteY6" fmla="*/ 428978 h 519580"/>
              <a:gd name="connsiteX7" fmla="*/ 1185863 w 1676400"/>
              <a:gd name="connsiteY7" fmla="*/ 386115 h 519580"/>
              <a:gd name="connsiteX8" fmla="*/ 1157288 w 1676400"/>
              <a:gd name="connsiteY8" fmla="*/ 352778 h 519580"/>
              <a:gd name="connsiteX9" fmla="*/ 1038225 w 1676400"/>
              <a:gd name="connsiteY9" fmla="*/ 314678 h 519580"/>
              <a:gd name="connsiteX10" fmla="*/ 995363 w 1676400"/>
              <a:gd name="connsiteY10" fmla="*/ 281340 h 519580"/>
              <a:gd name="connsiteX11" fmla="*/ 857250 w 1676400"/>
              <a:gd name="connsiteY11" fmla="*/ 5115 h 519580"/>
              <a:gd name="connsiteX12" fmla="*/ 395287 w 1676400"/>
              <a:gd name="connsiteY12" fmla="*/ 110140 h 519580"/>
              <a:gd name="connsiteX13" fmla="*/ 166687 w 1676400"/>
              <a:gd name="connsiteY13" fmla="*/ 205390 h 519580"/>
              <a:gd name="connsiteX14" fmla="*/ 0 w 1676400"/>
              <a:gd name="connsiteY14" fmla="*/ 287690 h 51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6400" h="519580">
                <a:moveTo>
                  <a:pt x="1676400" y="500415"/>
                </a:moveTo>
                <a:cubicBezTo>
                  <a:pt x="1630362" y="487715"/>
                  <a:pt x="1584325" y="475015"/>
                  <a:pt x="1543050" y="467078"/>
                </a:cubicBezTo>
                <a:cubicBezTo>
                  <a:pt x="1501775" y="459141"/>
                  <a:pt x="1468438" y="450409"/>
                  <a:pt x="1428750" y="452790"/>
                </a:cubicBezTo>
                <a:cubicBezTo>
                  <a:pt x="1389062" y="455171"/>
                  <a:pt x="1338262" y="470253"/>
                  <a:pt x="1304925" y="481365"/>
                </a:cubicBezTo>
                <a:cubicBezTo>
                  <a:pt x="1271588" y="492477"/>
                  <a:pt x="1251744" y="517878"/>
                  <a:pt x="1228725" y="519465"/>
                </a:cubicBezTo>
                <a:cubicBezTo>
                  <a:pt x="1205706" y="521052"/>
                  <a:pt x="1177132" y="505971"/>
                  <a:pt x="1166813" y="490890"/>
                </a:cubicBezTo>
                <a:cubicBezTo>
                  <a:pt x="1156494" y="475809"/>
                  <a:pt x="1163638" y="446440"/>
                  <a:pt x="1166813" y="428978"/>
                </a:cubicBezTo>
                <a:cubicBezTo>
                  <a:pt x="1169988" y="411515"/>
                  <a:pt x="1187450" y="398815"/>
                  <a:pt x="1185863" y="386115"/>
                </a:cubicBezTo>
                <a:cubicBezTo>
                  <a:pt x="1184276" y="373415"/>
                  <a:pt x="1181894" y="364684"/>
                  <a:pt x="1157288" y="352778"/>
                </a:cubicBezTo>
                <a:cubicBezTo>
                  <a:pt x="1132682" y="340872"/>
                  <a:pt x="1065212" y="326584"/>
                  <a:pt x="1038225" y="314678"/>
                </a:cubicBezTo>
                <a:cubicBezTo>
                  <a:pt x="1011238" y="302772"/>
                  <a:pt x="1025526" y="332934"/>
                  <a:pt x="995363" y="281340"/>
                </a:cubicBezTo>
                <a:cubicBezTo>
                  <a:pt x="965200" y="229746"/>
                  <a:pt x="957263" y="33648"/>
                  <a:pt x="857250" y="5115"/>
                </a:cubicBezTo>
                <a:cubicBezTo>
                  <a:pt x="757237" y="-23418"/>
                  <a:pt x="499797" y="75173"/>
                  <a:pt x="395287" y="110140"/>
                </a:cubicBezTo>
                <a:cubicBezTo>
                  <a:pt x="290777" y="145107"/>
                  <a:pt x="233097" y="177386"/>
                  <a:pt x="166687" y="205390"/>
                </a:cubicBezTo>
                <a:cubicBezTo>
                  <a:pt x="100277" y="233394"/>
                  <a:pt x="32015" y="274503"/>
                  <a:pt x="0" y="287690"/>
                </a:cubicBezTo>
              </a:path>
            </a:pathLst>
          </a:custGeom>
          <a:noFill/>
          <a:ln w="57150">
            <a:solidFill>
              <a:srgbClr val="2FEB0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49 Forma libre"/>
          <p:cNvSpPr/>
          <p:nvPr/>
        </p:nvSpPr>
        <p:spPr>
          <a:xfrm>
            <a:off x="5588000" y="2523565"/>
            <a:ext cx="2800350" cy="286310"/>
          </a:xfrm>
          <a:custGeom>
            <a:avLst/>
            <a:gdLst>
              <a:gd name="connsiteX0" fmla="*/ 0 w 2800350"/>
              <a:gd name="connsiteY0" fmla="*/ 260910 h 286310"/>
              <a:gd name="connsiteX1" fmla="*/ 254000 w 2800350"/>
              <a:gd name="connsiteY1" fmla="*/ 168835 h 286310"/>
              <a:gd name="connsiteX2" fmla="*/ 555625 w 2800350"/>
              <a:gd name="connsiteY2" fmla="*/ 83110 h 286310"/>
              <a:gd name="connsiteX3" fmla="*/ 831850 w 2800350"/>
              <a:gd name="connsiteY3" fmla="*/ 25960 h 286310"/>
              <a:gd name="connsiteX4" fmla="*/ 1304925 w 2800350"/>
              <a:gd name="connsiteY4" fmla="*/ 560 h 286310"/>
              <a:gd name="connsiteX5" fmla="*/ 1720850 w 2800350"/>
              <a:gd name="connsiteY5" fmla="*/ 48185 h 286310"/>
              <a:gd name="connsiteX6" fmla="*/ 2203450 w 2800350"/>
              <a:gd name="connsiteY6" fmla="*/ 152960 h 286310"/>
              <a:gd name="connsiteX7" fmla="*/ 2486025 w 2800350"/>
              <a:gd name="connsiteY7" fmla="*/ 225985 h 286310"/>
              <a:gd name="connsiteX8" fmla="*/ 2800350 w 2800350"/>
              <a:gd name="connsiteY8" fmla="*/ 286310 h 28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0350" h="286310">
                <a:moveTo>
                  <a:pt x="0" y="260910"/>
                </a:moveTo>
                <a:cubicBezTo>
                  <a:pt x="80698" y="229689"/>
                  <a:pt x="161396" y="198468"/>
                  <a:pt x="254000" y="168835"/>
                </a:cubicBezTo>
                <a:cubicBezTo>
                  <a:pt x="346604" y="139202"/>
                  <a:pt x="459317" y="106922"/>
                  <a:pt x="555625" y="83110"/>
                </a:cubicBezTo>
                <a:cubicBezTo>
                  <a:pt x="651933" y="59298"/>
                  <a:pt x="706967" y="39718"/>
                  <a:pt x="831850" y="25960"/>
                </a:cubicBezTo>
                <a:cubicBezTo>
                  <a:pt x="956733" y="12202"/>
                  <a:pt x="1156758" y="-3144"/>
                  <a:pt x="1304925" y="560"/>
                </a:cubicBezTo>
                <a:cubicBezTo>
                  <a:pt x="1453092" y="4264"/>
                  <a:pt x="1571096" y="22785"/>
                  <a:pt x="1720850" y="48185"/>
                </a:cubicBezTo>
                <a:cubicBezTo>
                  <a:pt x="1870604" y="73585"/>
                  <a:pt x="2075921" y="123327"/>
                  <a:pt x="2203450" y="152960"/>
                </a:cubicBezTo>
                <a:cubicBezTo>
                  <a:pt x="2330979" y="182593"/>
                  <a:pt x="2386542" y="203760"/>
                  <a:pt x="2486025" y="225985"/>
                </a:cubicBezTo>
                <a:cubicBezTo>
                  <a:pt x="2585508" y="248210"/>
                  <a:pt x="2692929" y="267260"/>
                  <a:pt x="2800350" y="286310"/>
                </a:cubicBezTo>
              </a:path>
            </a:pathLst>
          </a:custGeom>
          <a:noFill/>
          <a:ln w="57150">
            <a:solidFill>
              <a:srgbClr val="2FEB0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50 Forma libre"/>
          <p:cNvSpPr/>
          <p:nvPr/>
        </p:nvSpPr>
        <p:spPr>
          <a:xfrm>
            <a:off x="5391150" y="1215681"/>
            <a:ext cx="384175" cy="203544"/>
          </a:xfrm>
          <a:custGeom>
            <a:avLst/>
            <a:gdLst>
              <a:gd name="connsiteX0" fmla="*/ 384175 w 384175"/>
              <a:gd name="connsiteY0" fmla="*/ 203544 h 203544"/>
              <a:gd name="connsiteX1" fmla="*/ 339725 w 384175"/>
              <a:gd name="connsiteY1" fmla="*/ 140044 h 203544"/>
              <a:gd name="connsiteX2" fmla="*/ 314325 w 384175"/>
              <a:gd name="connsiteY2" fmla="*/ 98769 h 203544"/>
              <a:gd name="connsiteX3" fmla="*/ 292100 w 384175"/>
              <a:gd name="connsiteY3" fmla="*/ 54319 h 203544"/>
              <a:gd name="connsiteX4" fmla="*/ 266700 w 384175"/>
              <a:gd name="connsiteY4" fmla="*/ 25744 h 203544"/>
              <a:gd name="connsiteX5" fmla="*/ 180975 w 384175"/>
              <a:gd name="connsiteY5" fmla="*/ 344 h 203544"/>
              <a:gd name="connsiteX6" fmla="*/ 92075 w 384175"/>
              <a:gd name="connsiteY6" fmla="*/ 44794 h 203544"/>
              <a:gd name="connsiteX7" fmla="*/ 0 w 384175"/>
              <a:gd name="connsiteY7" fmla="*/ 111469 h 20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75" h="203544">
                <a:moveTo>
                  <a:pt x="384175" y="203544"/>
                </a:moveTo>
                <a:cubicBezTo>
                  <a:pt x="367771" y="180525"/>
                  <a:pt x="351367" y="157506"/>
                  <a:pt x="339725" y="140044"/>
                </a:cubicBezTo>
                <a:cubicBezTo>
                  <a:pt x="328083" y="122582"/>
                  <a:pt x="322262" y="113056"/>
                  <a:pt x="314325" y="98769"/>
                </a:cubicBezTo>
                <a:cubicBezTo>
                  <a:pt x="306388" y="84482"/>
                  <a:pt x="300037" y="66490"/>
                  <a:pt x="292100" y="54319"/>
                </a:cubicBezTo>
                <a:cubicBezTo>
                  <a:pt x="284163" y="42148"/>
                  <a:pt x="285221" y="34740"/>
                  <a:pt x="266700" y="25744"/>
                </a:cubicBezTo>
                <a:cubicBezTo>
                  <a:pt x="248179" y="16748"/>
                  <a:pt x="210079" y="-2831"/>
                  <a:pt x="180975" y="344"/>
                </a:cubicBezTo>
                <a:cubicBezTo>
                  <a:pt x="151871" y="3519"/>
                  <a:pt x="122237" y="26273"/>
                  <a:pt x="92075" y="44794"/>
                </a:cubicBezTo>
                <a:cubicBezTo>
                  <a:pt x="61912" y="63315"/>
                  <a:pt x="30956" y="87392"/>
                  <a:pt x="0" y="111469"/>
                </a:cubicBezTo>
              </a:path>
            </a:pathLst>
          </a:custGeom>
          <a:noFill/>
          <a:ln w="57150">
            <a:solidFill>
              <a:srgbClr val="2FEB0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51 Forma libre"/>
          <p:cNvSpPr/>
          <p:nvPr/>
        </p:nvSpPr>
        <p:spPr>
          <a:xfrm>
            <a:off x="5422900" y="618827"/>
            <a:ext cx="3736975" cy="698798"/>
          </a:xfrm>
          <a:custGeom>
            <a:avLst/>
            <a:gdLst>
              <a:gd name="connsiteX0" fmla="*/ 0 w 3736975"/>
              <a:gd name="connsiteY0" fmla="*/ 698798 h 698798"/>
              <a:gd name="connsiteX1" fmla="*/ 174625 w 3736975"/>
              <a:gd name="connsiteY1" fmla="*/ 625773 h 698798"/>
              <a:gd name="connsiteX2" fmla="*/ 311150 w 3736975"/>
              <a:gd name="connsiteY2" fmla="*/ 603548 h 698798"/>
              <a:gd name="connsiteX3" fmla="*/ 723900 w 3736975"/>
              <a:gd name="connsiteY3" fmla="*/ 571798 h 698798"/>
              <a:gd name="connsiteX4" fmla="*/ 1101725 w 3736975"/>
              <a:gd name="connsiteY4" fmla="*/ 549573 h 698798"/>
              <a:gd name="connsiteX5" fmla="*/ 1273175 w 3736975"/>
              <a:gd name="connsiteY5" fmla="*/ 536873 h 698798"/>
              <a:gd name="connsiteX6" fmla="*/ 1365250 w 3736975"/>
              <a:gd name="connsiteY6" fmla="*/ 511473 h 698798"/>
              <a:gd name="connsiteX7" fmla="*/ 1457325 w 3736975"/>
              <a:gd name="connsiteY7" fmla="*/ 419398 h 698798"/>
              <a:gd name="connsiteX8" fmla="*/ 1536700 w 3736975"/>
              <a:gd name="connsiteY8" fmla="*/ 314623 h 698798"/>
              <a:gd name="connsiteX9" fmla="*/ 1644650 w 3736975"/>
              <a:gd name="connsiteY9" fmla="*/ 235248 h 698798"/>
              <a:gd name="connsiteX10" fmla="*/ 1736725 w 3736975"/>
              <a:gd name="connsiteY10" fmla="*/ 213023 h 698798"/>
              <a:gd name="connsiteX11" fmla="*/ 1838325 w 3736975"/>
              <a:gd name="connsiteY11" fmla="*/ 216198 h 698798"/>
              <a:gd name="connsiteX12" fmla="*/ 1955800 w 3736975"/>
              <a:gd name="connsiteY12" fmla="*/ 241598 h 698798"/>
              <a:gd name="connsiteX13" fmla="*/ 2136775 w 3736975"/>
              <a:gd name="connsiteY13" fmla="*/ 260648 h 698798"/>
              <a:gd name="connsiteX14" fmla="*/ 2289175 w 3736975"/>
              <a:gd name="connsiteY14" fmla="*/ 254298 h 698798"/>
              <a:gd name="connsiteX15" fmla="*/ 2479675 w 3736975"/>
              <a:gd name="connsiteY15" fmla="*/ 190798 h 698798"/>
              <a:gd name="connsiteX16" fmla="*/ 2632075 w 3736975"/>
              <a:gd name="connsiteY16" fmla="*/ 111423 h 698798"/>
              <a:gd name="connsiteX17" fmla="*/ 2797175 w 3736975"/>
              <a:gd name="connsiteY17" fmla="*/ 38398 h 698798"/>
              <a:gd name="connsiteX18" fmla="*/ 2930525 w 3736975"/>
              <a:gd name="connsiteY18" fmla="*/ 298 h 698798"/>
              <a:gd name="connsiteX19" fmla="*/ 3105150 w 3736975"/>
              <a:gd name="connsiteY19" fmla="*/ 57448 h 698798"/>
              <a:gd name="connsiteX20" fmla="*/ 3213100 w 3736975"/>
              <a:gd name="connsiteY20" fmla="*/ 139998 h 698798"/>
              <a:gd name="connsiteX21" fmla="*/ 3387725 w 3736975"/>
              <a:gd name="connsiteY21" fmla="*/ 206673 h 698798"/>
              <a:gd name="connsiteX22" fmla="*/ 3508375 w 3736975"/>
              <a:gd name="connsiteY22" fmla="*/ 257473 h 698798"/>
              <a:gd name="connsiteX23" fmla="*/ 3736975 w 3736975"/>
              <a:gd name="connsiteY23" fmla="*/ 317798 h 69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36975" h="698798">
                <a:moveTo>
                  <a:pt x="0" y="698798"/>
                </a:moveTo>
                <a:cubicBezTo>
                  <a:pt x="61383" y="670223"/>
                  <a:pt x="122767" y="641648"/>
                  <a:pt x="174625" y="625773"/>
                </a:cubicBezTo>
                <a:cubicBezTo>
                  <a:pt x="226483" y="609898"/>
                  <a:pt x="219604" y="612544"/>
                  <a:pt x="311150" y="603548"/>
                </a:cubicBezTo>
                <a:cubicBezTo>
                  <a:pt x="402696" y="594552"/>
                  <a:pt x="723900" y="571798"/>
                  <a:pt x="723900" y="571798"/>
                </a:cubicBezTo>
                <a:lnTo>
                  <a:pt x="1101725" y="549573"/>
                </a:lnTo>
                <a:cubicBezTo>
                  <a:pt x="1193271" y="543752"/>
                  <a:pt x="1229254" y="543223"/>
                  <a:pt x="1273175" y="536873"/>
                </a:cubicBezTo>
                <a:cubicBezTo>
                  <a:pt x="1317096" y="530523"/>
                  <a:pt x="1334558" y="531052"/>
                  <a:pt x="1365250" y="511473"/>
                </a:cubicBezTo>
                <a:cubicBezTo>
                  <a:pt x="1395942" y="491894"/>
                  <a:pt x="1428750" y="452206"/>
                  <a:pt x="1457325" y="419398"/>
                </a:cubicBezTo>
                <a:cubicBezTo>
                  <a:pt x="1485900" y="386590"/>
                  <a:pt x="1505479" y="345315"/>
                  <a:pt x="1536700" y="314623"/>
                </a:cubicBezTo>
                <a:cubicBezTo>
                  <a:pt x="1567921" y="283931"/>
                  <a:pt x="1611313" y="252181"/>
                  <a:pt x="1644650" y="235248"/>
                </a:cubicBezTo>
                <a:cubicBezTo>
                  <a:pt x="1677987" y="218315"/>
                  <a:pt x="1704446" y="216198"/>
                  <a:pt x="1736725" y="213023"/>
                </a:cubicBezTo>
                <a:cubicBezTo>
                  <a:pt x="1769004" y="209848"/>
                  <a:pt x="1801813" y="211435"/>
                  <a:pt x="1838325" y="216198"/>
                </a:cubicBezTo>
                <a:cubicBezTo>
                  <a:pt x="1874838" y="220960"/>
                  <a:pt x="1906058" y="234190"/>
                  <a:pt x="1955800" y="241598"/>
                </a:cubicBezTo>
                <a:cubicBezTo>
                  <a:pt x="2005542" y="249006"/>
                  <a:pt x="2081213" y="258531"/>
                  <a:pt x="2136775" y="260648"/>
                </a:cubicBezTo>
                <a:cubicBezTo>
                  <a:pt x="2192337" y="262765"/>
                  <a:pt x="2232025" y="265940"/>
                  <a:pt x="2289175" y="254298"/>
                </a:cubicBezTo>
                <a:cubicBezTo>
                  <a:pt x="2346325" y="242656"/>
                  <a:pt x="2422525" y="214610"/>
                  <a:pt x="2479675" y="190798"/>
                </a:cubicBezTo>
                <a:cubicBezTo>
                  <a:pt x="2536825" y="166986"/>
                  <a:pt x="2579158" y="136823"/>
                  <a:pt x="2632075" y="111423"/>
                </a:cubicBezTo>
                <a:cubicBezTo>
                  <a:pt x="2684992" y="86023"/>
                  <a:pt x="2747433" y="56919"/>
                  <a:pt x="2797175" y="38398"/>
                </a:cubicBezTo>
                <a:cubicBezTo>
                  <a:pt x="2846917" y="19877"/>
                  <a:pt x="2879196" y="-2877"/>
                  <a:pt x="2930525" y="298"/>
                </a:cubicBezTo>
                <a:cubicBezTo>
                  <a:pt x="2981854" y="3473"/>
                  <a:pt x="3058054" y="34165"/>
                  <a:pt x="3105150" y="57448"/>
                </a:cubicBezTo>
                <a:cubicBezTo>
                  <a:pt x="3152246" y="80731"/>
                  <a:pt x="3166004" y="115127"/>
                  <a:pt x="3213100" y="139998"/>
                </a:cubicBezTo>
                <a:cubicBezTo>
                  <a:pt x="3260196" y="164869"/>
                  <a:pt x="3338512" y="187094"/>
                  <a:pt x="3387725" y="206673"/>
                </a:cubicBezTo>
                <a:cubicBezTo>
                  <a:pt x="3436938" y="226252"/>
                  <a:pt x="3450167" y="238952"/>
                  <a:pt x="3508375" y="257473"/>
                </a:cubicBezTo>
                <a:cubicBezTo>
                  <a:pt x="3566583" y="275994"/>
                  <a:pt x="3651779" y="296896"/>
                  <a:pt x="3736975" y="317798"/>
                </a:cubicBezTo>
              </a:path>
            </a:pathLst>
          </a:custGeom>
          <a:noFill/>
          <a:ln w="57150">
            <a:solidFill>
              <a:srgbClr val="2FEB0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79 CuadroTexto"/>
          <p:cNvSpPr txBox="1"/>
          <p:nvPr/>
        </p:nvSpPr>
        <p:spPr>
          <a:xfrm>
            <a:off x="552252" y="3577580"/>
            <a:ext cx="1931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el Punto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179512" y="3361556"/>
            <a:ext cx="703140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   la Herradura</a:t>
            </a:r>
            <a:endParaRPr lang="es-CO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56" grpId="0"/>
      <p:bldP spid="157" grpId="0"/>
      <p:bldP spid="24" grpId="0" animBg="1"/>
      <p:bldP spid="24" grpId="1" animBg="1"/>
      <p:bldP spid="165" grpId="0"/>
      <p:bldP spid="166" grpId="0" animBg="1"/>
      <p:bldP spid="166" grpId="1" animBg="1"/>
      <p:bldP spid="172" grpId="0"/>
      <p:bldP spid="173" grpId="0"/>
      <p:bldP spid="27" grpId="0" animBg="1"/>
      <p:bldP spid="27" grpId="1" animBg="1"/>
      <p:bldP spid="41" grpId="0" animBg="1"/>
      <p:bldP spid="41" grpId="1" animBg="1"/>
      <p:bldP spid="46" grpId="0" animBg="1"/>
      <p:bldP spid="46" grpId="1" animBg="1"/>
      <p:bldP spid="176" grpId="0" animBg="1"/>
      <p:bldP spid="176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"/>
          <a:stretch/>
        </p:blipFill>
        <p:spPr bwMode="auto">
          <a:xfrm>
            <a:off x="0" y="481236"/>
            <a:ext cx="9144000" cy="33305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owder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orma libre"/>
          <p:cNvSpPr/>
          <p:nvPr/>
        </p:nvSpPr>
        <p:spPr>
          <a:xfrm>
            <a:off x="19050" y="2463800"/>
            <a:ext cx="3613150" cy="1136749"/>
          </a:xfrm>
          <a:custGeom>
            <a:avLst/>
            <a:gdLst>
              <a:gd name="connsiteX0" fmla="*/ 0 w 3613150"/>
              <a:gd name="connsiteY0" fmla="*/ 1041400 h 1136749"/>
              <a:gd name="connsiteX1" fmla="*/ 146050 w 3613150"/>
              <a:gd name="connsiteY1" fmla="*/ 838200 h 1136749"/>
              <a:gd name="connsiteX2" fmla="*/ 260350 w 3613150"/>
              <a:gd name="connsiteY2" fmla="*/ 736600 h 1136749"/>
              <a:gd name="connsiteX3" fmla="*/ 444500 w 3613150"/>
              <a:gd name="connsiteY3" fmla="*/ 692150 h 1136749"/>
              <a:gd name="connsiteX4" fmla="*/ 615950 w 3613150"/>
              <a:gd name="connsiteY4" fmla="*/ 730250 h 1136749"/>
              <a:gd name="connsiteX5" fmla="*/ 806450 w 3613150"/>
              <a:gd name="connsiteY5" fmla="*/ 882650 h 1136749"/>
              <a:gd name="connsiteX6" fmla="*/ 952500 w 3613150"/>
              <a:gd name="connsiteY6" fmla="*/ 990600 h 1136749"/>
              <a:gd name="connsiteX7" fmla="*/ 1149350 w 3613150"/>
              <a:gd name="connsiteY7" fmla="*/ 1060450 h 1136749"/>
              <a:gd name="connsiteX8" fmla="*/ 1454150 w 3613150"/>
              <a:gd name="connsiteY8" fmla="*/ 1117600 h 1136749"/>
              <a:gd name="connsiteX9" fmla="*/ 1600200 w 3613150"/>
              <a:gd name="connsiteY9" fmla="*/ 1136650 h 1136749"/>
              <a:gd name="connsiteX10" fmla="*/ 1987550 w 3613150"/>
              <a:gd name="connsiteY10" fmla="*/ 1111250 h 1136749"/>
              <a:gd name="connsiteX11" fmla="*/ 2349500 w 3613150"/>
              <a:gd name="connsiteY11" fmla="*/ 1022350 h 1136749"/>
              <a:gd name="connsiteX12" fmla="*/ 2736850 w 3613150"/>
              <a:gd name="connsiteY12" fmla="*/ 914400 h 1136749"/>
              <a:gd name="connsiteX13" fmla="*/ 3003550 w 3613150"/>
              <a:gd name="connsiteY13" fmla="*/ 755650 h 1136749"/>
              <a:gd name="connsiteX14" fmla="*/ 3257550 w 3613150"/>
              <a:gd name="connsiteY14" fmla="*/ 546100 h 1136749"/>
              <a:gd name="connsiteX15" fmla="*/ 3454400 w 3613150"/>
              <a:gd name="connsiteY15" fmla="*/ 298450 h 1136749"/>
              <a:gd name="connsiteX16" fmla="*/ 3613150 w 3613150"/>
              <a:gd name="connsiteY16" fmla="*/ 0 h 1136749"/>
              <a:gd name="connsiteX17" fmla="*/ 3613150 w 3613150"/>
              <a:gd name="connsiteY17" fmla="*/ 0 h 113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3150" h="1136749">
                <a:moveTo>
                  <a:pt x="0" y="1041400"/>
                </a:moveTo>
                <a:cubicBezTo>
                  <a:pt x="51329" y="965200"/>
                  <a:pt x="102658" y="889000"/>
                  <a:pt x="146050" y="838200"/>
                </a:cubicBezTo>
                <a:cubicBezTo>
                  <a:pt x="189442" y="787400"/>
                  <a:pt x="210608" y="760942"/>
                  <a:pt x="260350" y="736600"/>
                </a:cubicBezTo>
                <a:cubicBezTo>
                  <a:pt x="310092" y="712258"/>
                  <a:pt x="385233" y="693208"/>
                  <a:pt x="444500" y="692150"/>
                </a:cubicBezTo>
                <a:cubicBezTo>
                  <a:pt x="503767" y="691092"/>
                  <a:pt x="555625" y="698500"/>
                  <a:pt x="615950" y="730250"/>
                </a:cubicBezTo>
                <a:cubicBezTo>
                  <a:pt x="676275" y="762000"/>
                  <a:pt x="750358" y="839258"/>
                  <a:pt x="806450" y="882650"/>
                </a:cubicBezTo>
                <a:cubicBezTo>
                  <a:pt x="862542" y="926042"/>
                  <a:pt x="895350" y="960967"/>
                  <a:pt x="952500" y="990600"/>
                </a:cubicBezTo>
                <a:cubicBezTo>
                  <a:pt x="1009650" y="1020233"/>
                  <a:pt x="1065742" y="1039283"/>
                  <a:pt x="1149350" y="1060450"/>
                </a:cubicBezTo>
                <a:cubicBezTo>
                  <a:pt x="1232958" y="1081617"/>
                  <a:pt x="1379008" y="1104900"/>
                  <a:pt x="1454150" y="1117600"/>
                </a:cubicBezTo>
                <a:cubicBezTo>
                  <a:pt x="1529292" y="1130300"/>
                  <a:pt x="1511300" y="1137708"/>
                  <a:pt x="1600200" y="1136650"/>
                </a:cubicBezTo>
                <a:cubicBezTo>
                  <a:pt x="1689100" y="1135592"/>
                  <a:pt x="1862667" y="1130300"/>
                  <a:pt x="1987550" y="1111250"/>
                </a:cubicBezTo>
                <a:cubicBezTo>
                  <a:pt x="2112433" y="1092200"/>
                  <a:pt x="2224617" y="1055158"/>
                  <a:pt x="2349500" y="1022350"/>
                </a:cubicBezTo>
                <a:cubicBezTo>
                  <a:pt x="2474383" y="989542"/>
                  <a:pt x="2627842" y="958850"/>
                  <a:pt x="2736850" y="914400"/>
                </a:cubicBezTo>
                <a:cubicBezTo>
                  <a:pt x="2845858" y="869950"/>
                  <a:pt x="2916767" y="817033"/>
                  <a:pt x="3003550" y="755650"/>
                </a:cubicBezTo>
                <a:cubicBezTo>
                  <a:pt x="3090333" y="694267"/>
                  <a:pt x="3182408" y="622300"/>
                  <a:pt x="3257550" y="546100"/>
                </a:cubicBezTo>
                <a:cubicBezTo>
                  <a:pt x="3332692" y="469900"/>
                  <a:pt x="3395133" y="389467"/>
                  <a:pt x="3454400" y="298450"/>
                </a:cubicBezTo>
                <a:cubicBezTo>
                  <a:pt x="3513667" y="207433"/>
                  <a:pt x="3613150" y="0"/>
                  <a:pt x="3613150" y="0"/>
                </a:cubicBezTo>
                <a:lnTo>
                  <a:pt x="3613150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orma libre"/>
          <p:cNvSpPr/>
          <p:nvPr/>
        </p:nvSpPr>
        <p:spPr>
          <a:xfrm>
            <a:off x="6743700" y="818272"/>
            <a:ext cx="2400301" cy="367591"/>
          </a:xfrm>
          <a:custGeom>
            <a:avLst/>
            <a:gdLst>
              <a:gd name="connsiteX0" fmla="*/ 0 w 2319338"/>
              <a:gd name="connsiteY0" fmla="*/ 367591 h 367591"/>
              <a:gd name="connsiteX1" fmla="*/ 414338 w 2319338"/>
              <a:gd name="connsiteY1" fmla="*/ 348541 h 367591"/>
              <a:gd name="connsiteX2" fmla="*/ 852488 w 2319338"/>
              <a:gd name="connsiteY2" fmla="*/ 286628 h 367591"/>
              <a:gd name="connsiteX3" fmla="*/ 1157288 w 2319338"/>
              <a:gd name="connsiteY3" fmla="*/ 210428 h 367591"/>
              <a:gd name="connsiteX4" fmla="*/ 1471613 w 2319338"/>
              <a:gd name="connsiteY4" fmla="*/ 96128 h 367591"/>
              <a:gd name="connsiteX5" fmla="*/ 1585913 w 2319338"/>
              <a:gd name="connsiteY5" fmla="*/ 38978 h 367591"/>
              <a:gd name="connsiteX6" fmla="*/ 1785938 w 2319338"/>
              <a:gd name="connsiteY6" fmla="*/ 878 h 367591"/>
              <a:gd name="connsiteX7" fmla="*/ 1919288 w 2319338"/>
              <a:gd name="connsiteY7" fmla="*/ 15166 h 367591"/>
              <a:gd name="connsiteX8" fmla="*/ 2105025 w 2319338"/>
              <a:gd name="connsiteY8" fmla="*/ 48503 h 367591"/>
              <a:gd name="connsiteX9" fmla="*/ 2243138 w 2319338"/>
              <a:gd name="connsiteY9" fmla="*/ 72316 h 367591"/>
              <a:gd name="connsiteX10" fmla="*/ 2319338 w 2319338"/>
              <a:gd name="connsiteY10" fmla="*/ 86603 h 367591"/>
              <a:gd name="connsiteX0" fmla="*/ 0 w 2319338"/>
              <a:gd name="connsiteY0" fmla="*/ 367591 h 367591"/>
              <a:gd name="connsiteX1" fmla="*/ 414338 w 2319338"/>
              <a:gd name="connsiteY1" fmla="*/ 348541 h 367591"/>
              <a:gd name="connsiteX2" fmla="*/ 852488 w 2319338"/>
              <a:gd name="connsiteY2" fmla="*/ 286628 h 367591"/>
              <a:gd name="connsiteX3" fmla="*/ 1157288 w 2319338"/>
              <a:gd name="connsiteY3" fmla="*/ 210428 h 367591"/>
              <a:gd name="connsiteX4" fmla="*/ 1408113 w 2319338"/>
              <a:gd name="connsiteY4" fmla="*/ 115178 h 367591"/>
              <a:gd name="connsiteX5" fmla="*/ 1585913 w 2319338"/>
              <a:gd name="connsiteY5" fmla="*/ 38978 h 367591"/>
              <a:gd name="connsiteX6" fmla="*/ 1785938 w 2319338"/>
              <a:gd name="connsiteY6" fmla="*/ 878 h 367591"/>
              <a:gd name="connsiteX7" fmla="*/ 1919288 w 2319338"/>
              <a:gd name="connsiteY7" fmla="*/ 15166 h 367591"/>
              <a:gd name="connsiteX8" fmla="*/ 2105025 w 2319338"/>
              <a:gd name="connsiteY8" fmla="*/ 48503 h 367591"/>
              <a:gd name="connsiteX9" fmla="*/ 2243138 w 2319338"/>
              <a:gd name="connsiteY9" fmla="*/ 72316 h 367591"/>
              <a:gd name="connsiteX10" fmla="*/ 2319338 w 2319338"/>
              <a:gd name="connsiteY10" fmla="*/ 86603 h 367591"/>
              <a:gd name="connsiteX0" fmla="*/ 0 w 2400301"/>
              <a:gd name="connsiteY0" fmla="*/ 367591 h 367591"/>
              <a:gd name="connsiteX1" fmla="*/ 414338 w 2400301"/>
              <a:gd name="connsiteY1" fmla="*/ 348541 h 367591"/>
              <a:gd name="connsiteX2" fmla="*/ 852488 w 2400301"/>
              <a:gd name="connsiteY2" fmla="*/ 286628 h 367591"/>
              <a:gd name="connsiteX3" fmla="*/ 1157288 w 2400301"/>
              <a:gd name="connsiteY3" fmla="*/ 210428 h 367591"/>
              <a:gd name="connsiteX4" fmla="*/ 1408113 w 2400301"/>
              <a:gd name="connsiteY4" fmla="*/ 115178 h 367591"/>
              <a:gd name="connsiteX5" fmla="*/ 1585913 w 2400301"/>
              <a:gd name="connsiteY5" fmla="*/ 38978 h 367591"/>
              <a:gd name="connsiteX6" fmla="*/ 1785938 w 2400301"/>
              <a:gd name="connsiteY6" fmla="*/ 878 h 367591"/>
              <a:gd name="connsiteX7" fmla="*/ 1919288 w 2400301"/>
              <a:gd name="connsiteY7" fmla="*/ 15166 h 367591"/>
              <a:gd name="connsiteX8" fmla="*/ 2105025 w 2400301"/>
              <a:gd name="connsiteY8" fmla="*/ 48503 h 367591"/>
              <a:gd name="connsiteX9" fmla="*/ 2243138 w 2400301"/>
              <a:gd name="connsiteY9" fmla="*/ 72316 h 367591"/>
              <a:gd name="connsiteX10" fmla="*/ 2400301 w 2400301"/>
              <a:gd name="connsiteY10" fmla="*/ 100890 h 3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0301" h="367591">
                <a:moveTo>
                  <a:pt x="0" y="367591"/>
                </a:moveTo>
                <a:cubicBezTo>
                  <a:pt x="136128" y="364813"/>
                  <a:pt x="272257" y="362035"/>
                  <a:pt x="414338" y="348541"/>
                </a:cubicBezTo>
                <a:cubicBezTo>
                  <a:pt x="556419" y="335047"/>
                  <a:pt x="728663" y="309647"/>
                  <a:pt x="852488" y="286628"/>
                </a:cubicBezTo>
                <a:cubicBezTo>
                  <a:pt x="976313" y="263609"/>
                  <a:pt x="1064684" y="239003"/>
                  <a:pt x="1157288" y="210428"/>
                </a:cubicBezTo>
                <a:cubicBezTo>
                  <a:pt x="1249892" y="181853"/>
                  <a:pt x="1336676" y="143753"/>
                  <a:pt x="1408113" y="115178"/>
                </a:cubicBezTo>
                <a:cubicBezTo>
                  <a:pt x="1479551" y="86603"/>
                  <a:pt x="1522942" y="58028"/>
                  <a:pt x="1585913" y="38978"/>
                </a:cubicBezTo>
                <a:cubicBezTo>
                  <a:pt x="1648884" y="19928"/>
                  <a:pt x="1730375" y="4847"/>
                  <a:pt x="1785938" y="878"/>
                </a:cubicBezTo>
                <a:cubicBezTo>
                  <a:pt x="1841501" y="-3091"/>
                  <a:pt x="1866107" y="7229"/>
                  <a:pt x="1919288" y="15166"/>
                </a:cubicBezTo>
                <a:cubicBezTo>
                  <a:pt x="1972469" y="23103"/>
                  <a:pt x="2105025" y="48503"/>
                  <a:pt x="2105025" y="48503"/>
                </a:cubicBezTo>
                <a:lnTo>
                  <a:pt x="2243138" y="72316"/>
                </a:lnTo>
                <a:lnTo>
                  <a:pt x="2400301" y="10089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Forma libre"/>
          <p:cNvSpPr/>
          <p:nvPr/>
        </p:nvSpPr>
        <p:spPr>
          <a:xfrm>
            <a:off x="221456" y="3156741"/>
            <a:ext cx="531019" cy="127003"/>
          </a:xfrm>
          <a:custGeom>
            <a:avLst/>
            <a:gdLst>
              <a:gd name="connsiteX0" fmla="*/ 0 w 531019"/>
              <a:gd name="connsiteY0" fmla="*/ 79378 h 127003"/>
              <a:gd name="connsiteX1" fmla="*/ 71438 w 531019"/>
              <a:gd name="connsiteY1" fmla="*/ 36515 h 127003"/>
              <a:gd name="connsiteX2" fmla="*/ 180975 w 531019"/>
              <a:gd name="connsiteY2" fmla="*/ 5559 h 127003"/>
              <a:gd name="connsiteX3" fmla="*/ 278607 w 531019"/>
              <a:gd name="connsiteY3" fmla="*/ 797 h 127003"/>
              <a:gd name="connsiteX4" fmla="*/ 364332 w 531019"/>
              <a:gd name="connsiteY4" fmla="*/ 15084 h 127003"/>
              <a:gd name="connsiteX5" fmla="*/ 461963 w 531019"/>
              <a:gd name="connsiteY5" fmla="*/ 67472 h 127003"/>
              <a:gd name="connsiteX6" fmla="*/ 531019 w 531019"/>
              <a:gd name="connsiteY6" fmla="*/ 127003 h 12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019" h="127003">
                <a:moveTo>
                  <a:pt x="0" y="79378"/>
                </a:moveTo>
                <a:cubicBezTo>
                  <a:pt x="20638" y="64098"/>
                  <a:pt x="41276" y="48818"/>
                  <a:pt x="71438" y="36515"/>
                </a:cubicBezTo>
                <a:cubicBezTo>
                  <a:pt x="101600" y="24212"/>
                  <a:pt x="146447" y="11512"/>
                  <a:pt x="180975" y="5559"/>
                </a:cubicBezTo>
                <a:cubicBezTo>
                  <a:pt x="215503" y="-394"/>
                  <a:pt x="248048" y="-790"/>
                  <a:pt x="278607" y="797"/>
                </a:cubicBezTo>
                <a:cubicBezTo>
                  <a:pt x="309166" y="2384"/>
                  <a:pt x="333773" y="3971"/>
                  <a:pt x="364332" y="15084"/>
                </a:cubicBezTo>
                <a:cubicBezTo>
                  <a:pt x="394891" y="26197"/>
                  <a:pt x="434182" y="48819"/>
                  <a:pt x="461963" y="67472"/>
                </a:cubicBezTo>
                <a:cubicBezTo>
                  <a:pt x="489744" y="86125"/>
                  <a:pt x="510381" y="106564"/>
                  <a:pt x="531019" y="127003"/>
                </a:cubicBezTo>
              </a:path>
            </a:pathLst>
          </a:cu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Forma libre"/>
          <p:cNvSpPr/>
          <p:nvPr/>
        </p:nvSpPr>
        <p:spPr>
          <a:xfrm>
            <a:off x="1139825" y="3517900"/>
            <a:ext cx="638175" cy="81145"/>
          </a:xfrm>
          <a:custGeom>
            <a:avLst/>
            <a:gdLst>
              <a:gd name="connsiteX0" fmla="*/ 0 w 638175"/>
              <a:gd name="connsiteY0" fmla="*/ 0 h 81145"/>
              <a:gd name="connsiteX1" fmla="*/ 120650 w 638175"/>
              <a:gd name="connsiteY1" fmla="*/ 25400 h 81145"/>
              <a:gd name="connsiteX2" fmla="*/ 273050 w 638175"/>
              <a:gd name="connsiteY2" fmla="*/ 57150 h 81145"/>
              <a:gd name="connsiteX3" fmla="*/ 409575 w 638175"/>
              <a:gd name="connsiteY3" fmla="*/ 79375 h 81145"/>
              <a:gd name="connsiteX4" fmla="*/ 546100 w 638175"/>
              <a:gd name="connsiteY4" fmla="*/ 79375 h 81145"/>
              <a:gd name="connsiteX5" fmla="*/ 638175 w 638175"/>
              <a:gd name="connsiteY5" fmla="*/ 76200 h 8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175" h="81145">
                <a:moveTo>
                  <a:pt x="0" y="0"/>
                </a:moveTo>
                <a:lnTo>
                  <a:pt x="120650" y="25400"/>
                </a:lnTo>
                <a:lnTo>
                  <a:pt x="273050" y="57150"/>
                </a:lnTo>
                <a:cubicBezTo>
                  <a:pt x="321204" y="66146"/>
                  <a:pt x="364067" y="75671"/>
                  <a:pt x="409575" y="79375"/>
                </a:cubicBezTo>
                <a:cubicBezTo>
                  <a:pt x="455083" y="83079"/>
                  <a:pt x="508000" y="79904"/>
                  <a:pt x="546100" y="79375"/>
                </a:cubicBezTo>
                <a:cubicBezTo>
                  <a:pt x="584200" y="78846"/>
                  <a:pt x="611187" y="77523"/>
                  <a:pt x="638175" y="76200"/>
                </a:cubicBezTo>
              </a:path>
            </a:pathLst>
          </a:cu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orma libre"/>
          <p:cNvSpPr/>
          <p:nvPr/>
        </p:nvSpPr>
        <p:spPr>
          <a:xfrm>
            <a:off x="2917825" y="2508250"/>
            <a:ext cx="692150" cy="781050"/>
          </a:xfrm>
          <a:custGeom>
            <a:avLst/>
            <a:gdLst>
              <a:gd name="connsiteX0" fmla="*/ 0 w 692150"/>
              <a:gd name="connsiteY0" fmla="*/ 781050 h 781050"/>
              <a:gd name="connsiteX1" fmla="*/ 117475 w 692150"/>
              <a:gd name="connsiteY1" fmla="*/ 704850 h 781050"/>
              <a:gd name="connsiteX2" fmla="*/ 228600 w 692150"/>
              <a:gd name="connsiteY2" fmla="*/ 615950 h 781050"/>
              <a:gd name="connsiteX3" fmla="*/ 355600 w 692150"/>
              <a:gd name="connsiteY3" fmla="*/ 508000 h 781050"/>
              <a:gd name="connsiteX4" fmla="*/ 434975 w 692150"/>
              <a:gd name="connsiteY4" fmla="*/ 415925 h 781050"/>
              <a:gd name="connsiteX5" fmla="*/ 523875 w 692150"/>
              <a:gd name="connsiteY5" fmla="*/ 301625 h 781050"/>
              <a:gd name="connsiteX6" fmla="*/ 609600 w 692150"/>
              <a:gd name="connsiteY6" fmla="*/ 161925 h 781050"/>
              <a:gd name="connsiteX7" fmla="*/ 692150 w 692150"/>
              <a:gd name="connsiteY7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150" h="781050">
                <a:moveTo>
                  <a:pt x="0" y="781050"/>
                </a:moveTo>
                <a:cubicBezTo>
                  <a:pt x="39687" y="756708"/>
                  <a:pt x="79375" y="732367"/>
                  <a:pt x="117475" y="704850"/>
                </a:cubicBezTo>
                <a:cubicBezTo>
                  <a:pt x="155575" y="677333"/>
                  <a:pt x="188912" y="648758"/>
                  <a:pt x="228600" y="615950"/>
                </a:cubicBezTo>
                <a:cubicBezTo>
                  <a:pt x="268288" y="583142"/>
                  <a:pt x="321204" y="541337"/>
                  <a:pt x="355600" y="508000"/>
                </a:cubicBezTo>
                <a:cubicBezTo>
                  <a:pt x="389996" y="474662"/>
                  <a:pt x="406929" y="450321"/>
                  <a:pt x="434975" y="415925"/>
                </a:cubicBezTo>
                <a:cubicBezTo>
                  <a:pt x="463021" y="381529"/>
                  <a:pt x="494771" y="343958"/>
                  <a:pt x="523875" y="301625"/>
                </a:cubicBezTo>
                <a:cubicBezTo>
                  <a:pt x="552979" y="259292"/>
                  <a:pt x="581554" y="212196"/>
                  <a:pt x="609600" y="161925"/>
                </a:cubicBezTo>
                <a:cubicBezTo>
                  <a:pt x="637646" y="111654"/>
                  <a:pt x="664898" y="55827"/>
                  <a:pt x="692150" y="0"/>
                </a:cubicBezTo>
              </a:path>
            </a:pathLst>
          </a:cu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9" name="18 Conector recto"/>
          <p:cNvCxnSpPr>
            <a:stCxn id="9" idx="9"/>
          </p:cNvCxnSpPr>
          <p:nvPr/>
        </p:nvCxnSpPr>
        <p:spPr>
          <a:xfrm>
            <a:off x="7434264" y="866774"/>
            <a:ext cx="39761" cy="262534"/>
          </a:xfrm>
          <a:prstGeom prst="line">
            <a:avLst/>
          </a:prstGeom>
          <a:noFill/>
          <a:ln w="53975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21 Forma libre"/>
          <p:cNvSpPr/>
          <p:nvPr/>
        </p:nvSpPr>
        <p:spPr>
          <a:xfrm>
            <a:off x="5378450" y="1222201"/>
            <a:ext cx="271227" cy="171624"/>
          </a:xfrm>
          <a:custGeom>
            <a:avLst/>
            <a:gdLst>
              <a:gd name="connsiteX0" fmla="*/ 15875 w 216569"/>
              <a:gd name="connsiteY0" fmla="*/ 133524 h 133524"/>
              <a:gd name="connsiteX1" fmla="*/ 95250 w 216569"/>
              <a:gd name="connsiteY1" fmla="*/ 108124 h 133524"/>
              <a:gd name="connsiteX2" fmla="*/ 155575 w 216569"/>
              <a:gd name="connsiteY2" fmla="*/ 92249 h 133524"/>
              <a:gd name="connsiteX3" fmla="*/ 196850 w 216569"/>
              <a:gd name="connsiteY3" fmla="*/ 85899 h 133524"/>
              <a:gd name="connsiteX4" fmla="*/ 215900 w 216569"/>
              <a:gd name="connsiteY4" fmla="*/ 47799 h 133524"/>
              <a:gd name="connsiteX5" fmla="*/ 206375 w 216569"/>
              <a:gd name="connsiteY5" fmla="*/ 16049 h 133524"/>
              <a:gd name="connsiteX6" fmla="*/ 152400 w 216569"/>
              <a:gd name="connsiteY6" fmla="*/ 174 h 133524"/>
              <a:gd name="connsiteX7" fmla="*/ 79375 w 216569"/>
              <a:gd name="connsiteY7" fmla="*/ 25574 h 133524"/>
              <a:gd name="connsiteX8" fmla="*/ 0 w 216569"/>
              <a:gd name="connsiteY8" fmla="*/ 73199 h 133524"/>
              <a:gd name="connsiteX9" fmla="*/ 0 w 216569"/>
              <a:gd name="connsiteY9" fmla="*/ 73199 h 133524"/>
              <a:gd name="connsiteX0" fmla="*/ 0 w 257844"/>
              <a:gd name="connsiteY0" fmla="*/ 171624 h 171624"/>
              <a:gd name="connsiteX1" fmla="*/ 136525 w 257844"/>
              <a:gd name="connsiteY1" fmla="*/ 108124 h 171624"/>
              <a:gd name="connsiteX2" fmla="*/ 196850 w 257844"/>
              <a:gd name="connsiteY2" fmla="*/ 92249 h 171624"/>
              <a:gd name="connsiteX3" fmla="*/ 238125 w 257844"/>
              <a:gd name="connsiteY3" fmla="*/ 85899 h 171624"/>
              <a:gd name="connsiteX4" fmla="*/ 257175 w 257844"/>
              <a:gd name="connsiteY4" fmla="*/ 47799 h 171624"/>
              <a:gd name="connsiteX5" fmla="*/ 247650 w 257844"/>
              <a:gd name="connsiteY5" fmla="*/ 16049 h 171624"/>
              <a:gd name="connsiteX6" fmla="*/ 193675 w 257844"/>
              <a:gd name="connsiteY6" fmla="*/ 174 h 171624"/>
              <a:gd name="connsiteX7" fmla="*/ 120650 w 257844"/>
              <a:gd name="connsiteY7" fmla="*/ 25574 h 171624"/>
              <a:gd name="connsiteX8" fmla="*/ 41275 w 257844"/>
              <a:gd name="connsiteY8" fmla="*/ 73199 h 171624"/>
              <a:gd name="connsiteX9" fmla="*/ 41275 w 257844"/>
              <a:gd name="connsiteY9" fmla="*/ 73199 h 171624"/>
              <a:gd name="connsiteX0" fmla="*/ 0 w 257844"/>
              <a:gd name="connsiteY0" fmla="*/ 171624 h 171624"/>
              <a:gd name="connsiteX1" fmla="*/ 98425 w 257844"/>
              <a:gd name="connsiteY1" fmla="*/ 127174 h 171624"/>
              <a:gd name="connsiteX2" fmla="*/ 196850 w 257844"/>
              <a:gd name="connsiteY2" fmla="*/ 92249 h 171624"/>
              <a:gd name="connsiteX3" fmla="*/ 238125 w 257844"/>
              <a:gd name="connsiteY3" fmla="*/ 85899 h 171624"/>
              <a:gd name="connsiteX4" fmla="*/ 257175 w 257844"/>
              <a:gd name="connsiteY4" fmla="*/ 47799 h 171624"/>
              <a:gd name="connsiteX5" fmla="*/ 247650 w 257844"/>
              <a:gd name="connsiteY5" fmla="*/ 16049 h 171624"/>
              <a:gd name="connsiteX6" fmla="*/ 193675 w 257844"/>
              <a:gd name="connsiteY6" fmla="*/ 174 h 171624"/>
              <a:gd name="connsiteX7" fmla="*/ 120650 w 257844"/>
              <a:gd name="connsiteY7" fmla="*/ 25574 h 171624"/>
              <a:gd name="connsiteX8" fmla="*/ 41275 w 257844"/>
              <a:gd name="connsiteY8" fmla="*/ 73199 h 171624"/>
              <a:gd name="connsiteX9" fmla="*/ 41275 w 257844"/>
              <a:gd name="connsiteY9" fmla="*/ 73199 h 171624"/>
              <a:gd name="connsiteX0" fmla="*/ 12700 w 270544"/>
              <a:gd name="connsiteY0" fmla="*/ 171624 h 171624"/>
              <a:gd name="connsiteX1" fmla="*/ 111125 w 270544"/>
              <a:gd name="connsiteY1" fmla="*/ 127174 h 171624"/>
              <a:gd name="connsiteX2" fmla="*/ 209550 w 270544"/>
              <a:gd name="connsiteY2" fmla="*/ 92249 h 171624"/>
              <a:gd name="connsiteX3" fmla="*/ 250825 w 270544"/>
              <a:gd name="connsiteY3" fmla="*/ 85899 h 171624"/>
              <a:gd name="connsiteX4" fmla="*/ 269875 w 270544"/>
              <a:gd name="connsiteY4" fmla="*/ 47799 h 171624"/>
              <a:gd name="connsiteX5" fmla="*/ 260350 w 270544"/>
              <a:gd name="connsiteY5" fmla="*/ 16049 h 171624"/>
              <a:gd name="connsiteX6" fmla="*/ 206375 w 270544"/>
              <a:gd name="connsiteY6" fmla="*/ 174 h 171624"/>
              <a:gd name="connsiteX7" fmla="*/ 133350 w 270544"/>
              <a:gd name="connsiteY7" fmla="*/ 25574 h 171624"/>
              <a:gd name="connsiteX8" fmla="*/ 53975 w 270544"/>
              <a:gd name="connsiteY8" fmla="*/ 73199 h 171624"/>
              <a:gd name="connsiteX9" fmla="*/ 0 w 270544"/>
              <a:gd name="connsiteY9" fmla="*/ 98599 h 171624"/>
              <a:gd name="connsiteX0" fmla="*/ 12700 w 271227"/>
              <a:gd name="connsiteY0" fmla="*/ 171624 h 171624"/>
              <a:gd name="connsiteX1" fmla="*/ 111125 w 271227"/>
              <a:gd name="connsiteY1" fmla="*/ 127174 h 171624"/>
              <a:gd name="connsiteX2" fmla="*/ 209550 w 271227"/>
              <a:gd name="connsiteY2" fmla="*/ 92249 h 171624"/>
              <a:gd name="connsiteX3" fmla="*/ 241300 w 271227"/>
              <a:gd name="connsiteY3" fmla="*/ 82724 h 171624"/>
              <a:gd name="connsiteX4" fmla="*/ 269875 w 271227"/>
              <a:gd name="connsiteY4" fmla="*/ 47799 h 171624"/>
              <a:gd name="connsiteX5" fmla="*/ 260350 w 271227"/>
              <a:gd name="connsiteY5" fmla="*/ 16049 h 171624"/>
              <a:gd name="connsiteX6" fmla="*/ 206375 w 271227"/>
              <a:gd name="connsiteY6" fmla="*/ 174 h 171624"/>
              <a:gd name="connsiteX7" fmla="*/ 133350 w 271227"/>
              <a:gd name="connsiteY7" fmla="*/ 25574 h 171624"/>
              <a:gd name="connsiteX8" fmla="*/ 53975 w 271227"/>
              <a:gd name="connsiteY8" fmla="*/ 73199 h 171624"/>
              <a:gd name="connsiteX9" fmla="*/ 0 w 271227"/>
              <a:gd name="connsiteY9" fmla="*/ 98599 h 17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227" h="171624">
                <a:moveTo>
                  <a:pt x="12700" y="171624"/>
                </a:moveTo>
                <a:cubicBezTo>
                  <a:pt x="40746" y="162363"/>
                  <a:pt x="78317" y="140403"/>
                  <a:pt x="111125" y="127174"/>
                </a:cubicBezTo>
                <a:cubicBezTo>
                  <a:pt x="143933" y="113945"/>
                  <a:pt x="187854" y="99657"/>
                  <a:pt x="209550" y="92249"/>
                </a:cubicBezTo>
                <a:cubicBezTo>
                  <a:pt x="231246" y="84841"/>
                  <a:pt x="231246" y="90132"/>
                  <a:pt x="241300" y="82724"/>
                </a:cubicBezTo>
                <a:cubicBezTo>
                  <a:pt x="251354" y="75316"/>
                  <a:pt x="266700" y="58912"/>
                  <a:pt x="269875" y="47799"/>
                </a:cubicBezTo>
                <a:cubicBezTo>
                  <a:pt x="273050" y="36686"/>
                  <a:pt x="270933" y="23986"/>
                  <a:pt x="260350" y="16049"/>
                </a:cubicBezTo>
                <a:cubicBezTo>
                  <a:pt x="249767" y="8112"/>
                  <a:pt x="227542" y="-1413"/>
                  <a:pt x="206375" y="174"/>
                </a:cubicBezTo>
                <a:cubicBezTo>
                  <a:pt x="185208" y="1761"/>
                  <a:pt x="158750" y="13403"/>
                  <a:pt x="133350" y="25574"/>
                </a:cubicBezTo>
                <a:cubicBezTo>
                  <a:pt x="107950" y="37745"/>
                  <a:pt x="76200" y="61028"/>
                  <a:pt x="53975" y="73199"/>
                </a:cubicBezTo>
                <a:cubicBezTo>
                  <a:pt x="31750" y="85370"/>
                  <a:pt x="17992" y="90132"/>
                  <a:pt x="0" y="98599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Forma libre"/>
          <p:cNvSpPr/>
          <p:nvPr/>
        </p:nvSpPr>
        <p:spPr>
          <a:xfrm>
            <a:off x="5668291" y="1182803"/>
            <a:ext cx="297534" cy="103071"/>
          </a:xfrm>
          <a:custGeom>
            <a:avLst/>
            <a:gdLst>
              <a:gd name="connsiteX0" fmla="*/ 222646 w 257571"/>
              <a:gd name="connsiteY0" fmla="*/ 6708 h 95608"/>
              <a:gd name="connsiteX1" fmla="*/ 92471 w 257571"/>
              <a:gd name="connsiteY1" fmla="*/ 358 h 95608"/>
              <a:gd name="connsiteX2" fmla="*/ 9921 w 257571"/>
              <a:gd name="connsiteY2" fmla="*/ 16233 h 95608"/>
              <a:gd name="connsiteX3" fmla="*/ 6746 w 257571"/>
              <a:gd name="connsiteY3" fmla="*/ 70208 h 95608"/>
              <a:gd name="connsiteX4" fmla="*/ 57546 w 257571"/>
              <a:gd name="connsiteY4" fmla="*/ 95608 h 95608"/>
              <a:gd name="connsiteX5" fmla="*/ 127396 w 257571"/>
              <a:gd name="connsiteY5" fmla="*/ 86083 h 95608"/>
              <a:gd name="connsiteX6" fmla="*/ 257571 w 257571"/>
              <a:gd name="connsiteY6" fmla="*/ 67033 h 95608"/>
              <a:gd name="connsiteX7" fmla="*/ 257571 w 257571"/>
              <a:gd name="connsiteY7" fmla="*/ 67033 h 95608"/>
              <a:gd name="connsiteX0" fmla="*/ 222646 w 352821"/>
              <a:gd name="connsiteY0" fmla="*/ 6708 h 95608"/>
              <a:gd name="connsiteX1" fmla="*/ 92471 w 352821"/>
              <a:gd name="connsiteY1" fmla="*/ 358 h 95608"/>
              <a:gd name="connsiteX2" fmla="*/ 9921 w 352821"/>
              <a:gd name="connsiteY2" fmla="*/ 16233 h 95608"/>
              <a:gd name="connsiteX3" fmla="*/ 6746 w 352821"/>
              <a:gd name="connsiteY3" fmla="*/ 70208 h 95608"/>
              <a:gd name="connsiteX4" fmla="*/ 57546 w 352821"/>
              <a:gd name="connsiteY4" fmla="*/ 95608 h 95608"/>
              <a:gd name="connsiteX5" fmla="*/ 127396 w 352821"/>
              <a:gd name="connsiteY5" fmla="*/ 86083 h 95608"/>
              <a:gd name="connsiteX6" fmla="*/ 257571 w 352821"/>
              <a:gd name="connsiteY6" fmla="*/ 67033 h 95608"/>
              <a:gd name="connsiteX7" fmla="*/ 352821 w 352821"/>
              <a:gd name="connsiteY7" fmla="*/ 51158 h 95608"/>
              <a:gd name="connsiteX0" fmla="*/ 222646 w 352821"/>
              <a:gd name="connsiteY0" fmla="*/ 6708 h 95608"/>
              <a:gd name="connsiteX1" fmla="*/ 92471 w 352821"/>
              <a:gd name="connsiteY1" fmla="*/ 358 h 95608"/>
              <a:gd name="connsiteX2" fmla="*/ 9921 w 352821"/>
              <a:gd name="connsiteY2" fmla="*/ 16233 h 95608"/>
              <a:gd name="connsiteX3" fmla="*/ 6746 w 352821"/>
              <a:gd name="connsiteY3" fmla="*/ 70208 h 95608"/>
              <a:gd name="connsiteX4" fmla="*/ 57546 w 352821"/>
              <a:gd name="connsiteY4" fmla="*/ 95608 h 95608"/>
              <a:gd name="connsiteX5" fmla="*/ 127396 w 352821"/>
              <a:gd name="connsiteY5" fmla="*/ 86083 h 95608"/>
              <a:gd name="connsiteX6" fmla="*/ 190896 w 352821"/>
              <a:gd name="connsiteY6" fmla="*/ 76558 h 95608"/>
              <a:gd name="connsiteX7" fmla="*/ 352821 w 352821"/>
              <a:gd name="connsiteY7" fmla="*/ 51158 h 95608"/>
              <a:gd name="connsiteX0" fmla="*/ 222646 w 286146"/>
              <a:gd name="connsiteY0" fmla="*/ 6708 h 95608"/>
              <a:gd name="connsiteX1" fmla="*/ 92471 w 286146"/>
              <a:gd name="connsiteY1" fmla="*/ 358 h 95608"/>
              <a:gd name="connsiteX2" fmla="*/ 9921 w 286146"/>
              <a:gd name="connsiteY2" fmla="*/ 16233 h 95608"/>
              <a:gd name="connsiteX3" fmla="*/ 6746 w 286146"/>
              <a:gd name="connsiteY3" fmla="*/ 70208 h 95608"/>
              <a:gd name="connsiteX4" fmla="*/ 57546 w 286146"/>
              <a:gd name="connsiteY4" fmla="*/ 95608 h 95608"/>
              <a:gd name="connsiteX5" fmla="*/ 127396 w 286146"/>
              <a:gd name="connsiteY5" fmla="*/ 86083 h 95608"/>
              <a:gd name="connsiteX6" fmla="*/ 190896 w 286146"/>
              <a:gd name="connsiteY6" fmla="*/ 76558 h 95608"/>
              <a:gd name="connsiteX7" fmla="*/ 286146 w 286146"/>
              <a:gd name="connsiteY7" fmla="*/ 63858 h 95608"/>
              <a:gd name="connsiteX0" fmla="*/ 222646 w 295671"/>
              <a:gd name="connsiteY0" fmla="*/ 6708 h 95608"/>
              <a:gd name="connsiteX1" fmla="*/ 92471 w 295671"/>
              <a:gd name="connsiteY1" fmla="*/ 358 h 95608"/>
              <a:gd name="connsiteX2" fmla="*/ 9921 w 295671"/>
              <a:gd name="connsiteY2" fmla="*/ 16233 h 95608"/>
              <a:gd name="connsiteX3" fmla="*/ 6746 w 295671"/>
              <a:gd name="connsiteY3" fmla="*/ 70208 h 95608"/>
              <a:gd name="connsiteX4" fmla="*/ 57546 w 295671"/>
              <a:gd name="connsiteY4" fmla="*/ 95608 h 95608"/>
              <a:gd name="connsiteX5" fmla="*/ 127396 w 295671"/>
              <a:gd name="connsiteY5" fmla="*/ 86083 h 95608"/>
              <a:gd name="connsiteX6" fmla="*/ 190896 w 295671"/>
              <a:gd name="connsiteY6" fmla="*/ 76558 h 95608"/>
              <a:gd name="connsiteX7" fmla="*/ 295671 w 295671"/>
              <a:gd name="connsiteY7" fmla="*/ 54333 h 95608"/>
              <a:gd name="connsiteX0" fmla="*/ 286146 w 295671"/>
              <a:gd name="connsiteY0" fmla="*/ 1664 h 100089"/>
              <a:gd name="connsiteX1" fmla="*/ 92471 w 295671"/>
              <a:gd name="connsiteY1" fmla="*/ 4839 h 100089"/>
              <a:gd name="connsiteX2" fmla="*/ 9921 w 295671"/>
              <a:gd name="connsiteY2" fmla="*/ 20714 h 100089"/>
              <a:gd name="connsiteX3" fmla="*/ 6746 w 295671"/>
              <a:gd name="connsiteY3" fmla="*/ 74689 h 100089"/>
              <a:gd name="connsiteX4" fmla="*/ 57546 w 295671"/>
              <a:gd name="connsiteY4" fmla="*/ 100089 h 100089"/>
              <a:gd name="connsiteX5" fmla="*/ 127396 w 295671"/>
              <a:gd name="connsiteY5" fmla="*/ 90564 h 100089"/>
              <a:gd name="connsiteX6" fmla="*/ 190896 w 295671"/>
              <a:gd name="connsiteY6" fmla="*/ 81039 h 100089"/>
              <a:gd name="connsiteX7" fmla="*/ 295671 w 295671"/>
              <a:gd name="connsiteY7" fmla="*/ 58814 h 100089"/>
              <a:gd name="connsiteX0" fmla="*/ 288009 w 297534"/>
              <a:gd name="connsiteY0" fmla="*/ 4646 h 103071"/>
              <a:gd name="connsiteX1" fmla="*/ 122909 w 297534"/>
              <a:gd name="connsiteY1" fmla="*/ 1471 h 103071"/>
              <a:gd name="connsiteX2" fmla="*/ 11784 w 297534"/>
              <a:gd name="connsiteY2" fmla="*/ 23696 h 103071"/>
              <a:gd name="connsiteX3" fmla="*/ 8609 w 297534"/>
              <a:gd name="connsiteY3" fmla="*/ 77671 h 103071"/>
              <a:gd name="connsiteX4" fmla="*/ 59409 w 297534"/>
              <a:gd name="connsiteY4" fmla="*/ 103071 h 103071"/>
              <a:gd name="connsiteX5" fmla="*/ 129259 w 297534"/>
              <a:gd name="connsiteY5" fmla="*/ 93546 h 103071"/>
              <a:gd name="connsiteX6" fmla="*/ 192759 w 297534"/>
              <a:gd name="connsiteY6" fmla="*/ 84021 h 103071"/>
              <a:gd name="connsiteX7" fmla="*/ 297534 w 297534"/>
              <a:gd name="connsiteY7" fmla="*/ 61796 h 10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34" h="103071">
                <a:moveTo>
                  <a:pt x="288009" y="4646"/>
                </a:moveTo>
                <a:cubicBezTo>
                  <a:pt x="240648" y="677"/>
                  <a:pt x="168946" y="-1704"/>
                  <a:pt x="122909" y="1471"/>
                </a:cubicBezTo>
                <a:cubicBezTo>
                  <a:pt x="76872" y="4646"/>
                  <a:pt x="30834" y="10996"/>
                  <a:pt x="11784" y="23696"/>
                </a:cubicBezTo>
                <a:cubicBezTo>
                  <a:pt x="-7266" y="36396"/>
                  <a:pt x="672" y="64442"/>
                  <a:pt x="8609" y="77671"/>
                </a:cubicBezTo>
                <a:cubicBezTo>
                  <a:pt x="16546" y="90900"/>
                  <a:pt x="39301" y="100425"/>
                  <a:pt x="59409" y="103071"/>
                </a:cubicBezTo>
                <a:lnTo>
                  <a:pt x="129259" y="93546"/>
                </a:lnTo>
                <a:cubicBezTo>
                  <a:pt x="150426" y="90371"/>
                  <a:pt x="164713" y="89313"/>
                  <a:pt x="192759" y="84021"/>
                </a:cubicBezTo>
                <a:cubicBezTo>
                  <a:pt x="220805" y="78729"/>
                  <a:pt x="262609" y="69204"/>
                  <a:pt x="297534" y="6179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orma libre"/>
          <p:cNvSpPr/>
          <p:nvPr/>
        </p:nvSpPr>
        <p:spPr>
          <a:xfrm>
            <a:off x="3622675" y="1187312"/>
            <a:ext cx="3182072" cy="1295538"/>
          </a:xfrm>
          <a:custGeom>
            <a:avLst/>
            <a:gdLst>
              <a:gd name="connsiteX0" fmla="*/ 0 w 3149600"/>
              <a:gd name="connsiteY0" fmla="*/ 1270000 h 1270000"/>
              <a:gd name="connsiteX1" fmla="*/ 114300 w 3149600"/>
              <a:gd name="connsiteY1" fmla="*/ 1041400 h 1270000"/>
              <a:gd name="connsiteX2" fmla="*/ 190500 w 3149600"/>
              <a:gd name="connsiteY2" fmla="*/ 939800 h 1270000"/>
              <a:gd name="connsiteX3" fmla="*/ 304800 w 3149600"/>
              <a:gd name="connsiteY3" fmla="*/ 831850 h 1270000"/>
              <a:gd name="connsiteX4" fmla="*/ 539750 w 3149600"/>
              <a:gd name="connsiteY4" fmla="*/ 723900 h 1270000"/>
              <a:gd name="connsiteX5" fmla="*/ 806450 w 3149600"/>
              <a:gd name="connsiteY5" fmla="*/ 635000 h 1270000"/>
              <a:gd name="connsiteX6" fmla="*/ 984250 w 3149600"/>
              <a:gd name="connsiteY6" fmla="*/ 590550 h 1270000"/>
              <a:gd name="connsiteX7" fmla="*/ 1111250 w 3149600"/>
              <a:gd name="connsiteY7" fmla="*/ 565150 h 1270000"/>
              <a:gd name="connsiteX8" fmla="*/ 1238250 w 3149600"/>
              <a:gd name="connsiteY8" fmla="*/ 527050 h 1270000"/>
              <a:gd name="connsiteX9" fmla="*/ 1454150 w 3149600"/>
              <a:gd name="connsiteY9" fmla="*/ 381000 h 1270000"/>
              <a:gd name="connsiteX10" fmla="*/ 1758950 w 3149600"/>
              <a:gd name="connsiteY10" fmla="*/ 190500 h 1270000"/>
              <a:gd name="connsiteX11" fmla="*/ 1898650 w 3149600"/>
              <a:gd name="connsiteY11" fmla="*/ 114300 h 1270000"/>
              <a:gd name="connsiteX12" fmla="*/ 2114550 w 3149600"/>
              <a:gd name="connsiteY12" fmla="*/ 76200 h 1270000"/>
              <a:gd name="connsiteX13" fmla="*/ 2476500 w 3149600"/>
              <a:gd name="connsiteY13" fmla="*/ 38100 h 1270000"/>
              <a:gd name="connsiteX14" fmla="*/ 2851150 w 3149600"/>
              <a:gd name="connsiteY14" fmla="*/ 12700 h 1270000"/>
              <a:gd name="connsiteX15" fmla="*/ 3149600 w 3149600"/>
              <a:gd name="connsiteY15" fmla="*/ 0 h 1270000"/>
              <a:gd name="connsiteX16" fmla="*/ 3149600 w 3149600"/>
              <a:gd name="connsiteY16" fmla="*/ 0 h 1270000"/>
              <a:gd name="connsiteX0" fmla="*/ 0 w 3149600"/>
              <a:gd name="connsiteY0" fmla="*/ 1270000 h 1270000"/>
              <a:gd name="connsiteX1" fmla="*/ 114300 w 3149600"/>
              <a:gd name="connsiteY1" fmla="*/ 1054100 h 1270000"/>
              <a:gd name="connsiteX2" fmla="*/ 190500 w 3149600"/>
              <a:gd name="connsiteY2" fmla="*/ 939800 h 1270000"/>
              <a:gd name="connsiteX3" fmla="*/ 304800 w 3149600"/>
              <a:gd name="connsiteY3" fmla="*/ 831850 h 1270000"/>
              <a:gd name="connsiteX4" fmla="*/ 539750 w 3149600"/>
              <a:gd name="connsiteY4" fmla="*/ 723900 h 1270000"/>
              <a:gd name="connsiteX5" fmla="*/ 806450 w 3149600"/>
              <a:gd name="connsiteY5" fmla="*/ 635000 h 1270000"/>
              <a:gd name="connsiteX6" fmla="*/ 984250 w 3149600"/>
              <a:gd name="connsiteY6" fmla="*/ 590550 h 1270000"/>
              <a:gd name="connsiteX7" fmla="*/ 1111250 w 3149600"/>
              <a:gd name="connsiteY7" fmla="*/ 565150 h 1270000"/>
              <a:gd name="connsiteX8" fmla="*/ 1238250 w 3149600"/>
              <a:gd name="connsiteY8" fmla="*/ 527050 h 1270000"/>
              <a:gd name="connsiteX9" fmla="*/ 1454150 w 3149600"/>
              <a:gd name="connsiteY9" fmla="*/ 381000 h 1270000"/>
              <a:gd name="connsiteX10" fmla="*/ 1758950 w 3149600"/>
              <a:gd name="connsiteY10" fmla="*/ 190500 h 1270000"/>
              <a:gd name="connsiteX11" fmla="*/ 1898650 w 3149600"/>
              <a:gd name="connsiteY11" fmla="*/ 114300 h 1270000"/>
              <a:gd name="connsiteX12" fmla="*/ 2114550 w 3149600"/>
              <a:gd name="connsiteY12" fmla="*/ 76200 h 1270000"/>
              <a:gd name="connsiteX13" fmla="*/ 2476500 w 3149600"/>
              <a:gd name="connsiteY13" fmla="*/ 38100 h 1270000"/>
              <a:gd name="connsiteX14" fmla="*/ 2851150 w 3149600"/>
              <a:gd name="connsiteY14" fmla="*/ 12700 h 1270000"/>
              <a:gd name="connsiteX15" fmla="*/ 3149600 w 3149600"/>
              <a:gd name="connsiteY15" fmla="*/ 0 h 1270000"/>
              <a:gd name="connsiteX16" fmla="*/ 3149600 w 3149600"/>
              <a:gd name="connsiteY16" fmla="*/ 0 h 12700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08175 w 3159125"/>
              <a:gd name="connsiteY11" fmla="*/ 114300 h 1295400"/>
              <a:gd name="connsiteX12" fmla="*/ 2124075 w 3159125"/>
              <a:gd name="connsiteY12" fmla="*/ 7620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39925 w 3159125"/>
              <a:gd name="connsiteY11" fmla="*/ 111125 h 1295400"/>
              <a:gd name="connsiteX12" fmla="*/ 2124075 w 3159125"/>
              <a:gd name="connsiteY12" fmla="*/ 7620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39925 w 3159125"/>
              <a:gd name="connsiteY11" fmla="*/ 111125 h 1295400"/>
              <a:gd name="connsiteX12" fmla="*/ 2108200 w 3159125"/>
              <a:gd name="connsiteY12" fmla="*/ 6985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30400 w 3159125"/>
              <a:gd name="connsiteY11" fmla="*/ 107950 h 1295400"/>
              <a:gd name="connsiteX12" fmla="*/ 2108200 w 3159125"/>
              <a:gd name="connsiteY12" fmla="*/ 6985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33575 w 3159125"/>
              <a:gd name="connsiteY11" fmla="*/ 117475 h 1295400"/>
              <a:gd name="connsiteX12" fmla="*/ 2108200 w 3159125"/>
              <a:gd name="connsiteY12" fmla="*/ 6985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59125"/>
              <a:gd name="connsiteY0" fmla="*/ 1295400 h 1295400"/>
              <a:gd name="connsiteX1" fmla="*/ 123825 w 3159125"/>
              <a:gd name="connsiteY1" fmla="*/ 1054100 h 1295400"/>
              <a:gd name="connsiteX2" fmla="*/ 200025 w 3159125"/>
              <a:gd name="connsiteY2" fmla="*/ 939800 h 1295400"/>
              <a:gd name="connsiteX3" fmla="*/ 314325 w 3159125"/>
              <a:gd name="connsiteY3" fmla="*/ 831850 h 1295400"/>
              <a:gd name="connsiteX4" fmla="*/ 549275 w 3159125"/>
              <a:gd name="connsiteY4" fmla="*/ 723900 h 1295400"/>
              <a:gd name="connsiteX5" fmla="*/ 815975 w 3159125"/>
              <a:gd name="connsiteY5" fmla="*/ 635000 h 1295400"/>
              <a:gd name="connsiteX6" fmla="*/ 993775 w 3159125"/>
              <a:gd name="connsiteY6" fmla="*/ 590550 h 1295400"/>
              <a:gd name="connsiteX7" fmla="*/ 1120775 w 3159125"/>
              <a:gd name="connsiteY7" fmla="*/ 565150 h 1295400"/>
              <a:gd name="connsiteX8" fmla="*/ 1247775 w 3159125"/>
              <a:gd name="connsiteY8" fmla="*/ 527050 h 1295400"/>
              <a:gd name="connsiteX9" fmla="*/ 1463675 w 3159125"/>
              <a:gd name="connsiteY9" fmla="*/ 381000 h 1295400"/>
              <a:gd name="connsiteX10" fmla="*/ 1768475 w 3159125"/>
              <a:gd name="connsiteY10" fmla="*/ 190500 h 1295400"/>
              <a:gd name="connsiteX11" fmla="*/ 1917700 w 3159125"/>
              <a:gd name="connsiteY11" fmla="*/ 111125 h 1295400"/>
              <a:gd name="connsiteX12" fmla="*/ 2108200 w 3159125"/>
              <a:gd name="connsiteY12" fmla="*/ 69850 h 1295400"/>
              <a:gd name="connsiteX13" fmla="*/ 2486025 w 3159125"/>
              <a:gd name="connsiteY13" fmla="*/ 38100 h 1295400"/>
              <a:gd name="connsiteX14" fmla="*/ 2860675 w 3159125"/>
              <a:gd name="connsiteY14" fmla="*/ 12700 h 1295400"/>
              <a:gd name="connsiteX15" fmla="*/ 3159125 w 3159125"/>
              <a:gd name="connsiteY15" fmla="*/ 0 h 1295400"/>
              <a:gd name="connsiteX16" fmla="*/ 3159125 w 3159125"/>
              <a:gd name="connsiteY16" fmla="*/ 0 h 1295400"/>
              <a:gd name="connsiteX0" fmla="*/ 0 w 3182072"/>
              <a:gd name="connsiteY0" fmla="*/ 1295538 h 1295538"/>
              <a:gd name="connsiteX1" fmla="*/ 123825 w 3182072"/>
              <a:gd name="connsiteY1" fmla="*/ 1054238 h 1295538"/>
              <a:gd name="connsiteX2" fmla="*/ 200025 w 3182072"/>
              <a:gd name="connsiteY2" fmla="*/ 939938 h 1295538"/>
              <a:gd name="connsiteX3" fmla="*/ 314325 w 3182072"/>
              <a:gd name="connsiteY3" fmla="*/ 831988 h 1295538"/>
              <a:gd name="connsiteX4" fmla="*/ 549275 w 3182072"/>
              <a:gd name="connsiteY4" fmla="*/ 724038 h 1295538"/>
              <a:gd name="connsiteX5" fmla="*/ 815975 w 3182072"/>
              <a:gd name="connsiteY5" fmla="*/ 635138 h 1295538"/>
              <a:gd name="connsiteX6" fmla="*/ 993775 w 3182072"/>
              <a:gd name="connsiteY6" fmla="*/ 590688 h 1295538"/>
              <a:gd name="connsiteX7" fmla="*/ 1120775 w 3182072"/>
              <a:gd name="connsiteY7" fmla="*/ 565288 h 1295538"/>
              <a:gd name="connsiteX8" fmla="*/ 1247775 w 3182072"/>
              <a:gd name="connsiteY8" fmla="*/ 527188 h 1295538"/>
              <a:gd name="connsiteX9" fmla="*/ 1463675 w 3182072"/>
              <a:gd name="connsiteY9" fmla="*/ 381138 h 1295538"/>
              <a:gd name="connsiteX10" fmla="*/ 1768475 w 3182072"/>
              <a:gd name="connsiteY10" fmla="*/ 190638 h 1295538"/>
              <a:gd name="connsiteX11" fmla="*/ 1917700 w 3182072"/>
              <a:gd name="connsiteY11" fmla="*/ 111263 h 1295538"/>
              <a:gd name="connsiteX12" fmla="*/ 2108200 w 3182072"/>
              <a:gd name="connsiteY12" fmla="*/ 69988 h 1295538"/>
              <a:gd name="connsiteX13" fmla="*/ 2486025 w 3182072"/>
              <a:gd name="connsiteY13" fmla="*/ 38238 h 1295538"/>
              <a:gd name="connsiteX14" fmla="*/ 2860675 w 3182072"/>
              <a:gd name="connsiteY14" fmla="*/ 12838 h 1295538"/>
              <a:gd name="connsiteX15" fmla="*/ 3159125 w 3182072"/>
              <a:gd name="connsiteY15" fmla="*/ 138 h 1295538"/>
              <a:gd name="connsiteX16" fmla="*/ 3162300 w 3182072"/>
              <a:gd name="connsiteY16" fmla="*/ 6488 h 12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2072" h="1295538">
                <a:moveTo>
                  <a:pt x="0" y="1295538"/>
                </a:moveTo>
                <a:cubicBezTo>
                  <a:pt x="41275" y="1208754"/>
                  <a:pt x="90488" y="1113504"/>
                  <a:pt x="123825" y="1054238"/>
                </a:cubicBezTo>
                <a:cubicBezTo>
                  <a:pt x="157162" y="994972"/>
                  <a:pt x="168275" y="976980"/>
                  <a:pt x="200025" y="939938"/>
                </a:cubicBezTo>
                <a:cubicBezTo>
                  <a:pt x="231775" y="902896"/>
                  <a:pt x="256117" y="867971"/>
                  <a:pt x="314325" y="831988"/>
                </a:cubicBezTo>
                <a:cubicBezTo>
                  <a:pt x="372533" y="796005"/>
                  <a:pt x="465667" y="756846"/>
                  <a:pt x="549275" y="724038"/>
                </a:cubicBezTo>
                <a:cubicBezTo>
                  <a:pt x="632883" y="691230"/>
                  <a:pt x="741892" y="657363"/>
                  <a:pt x="815975" y="635138"/>
                </a:cubicBezTo>
                <a:cubicBezTo>
                  <a:pt x="890058" y="612913"/>
                  <a:pt x="942975" y="602330"/>
                  <a:pt x="993775" y="590688"/>
                </a:cubicBezTo>
                <a:cubicBezTo>
                  <a:pt x="1044575" y="579046"/>
                  <a:pt x="1078442" y="575871"/>
                  <a:pt x="1120775" y="565288"/>
                </a:cubicBezTo>
                <a:cubicBezTo>
                  <a:pt x="1163108" y="554705"/>
                  <a:pt x="1190625" y="557880"/>
                  <a:pt x="1247775" y="527188"/>
                </a:cubicBezTo>
                <a:cubicBezTo>
                  <a:pt x="1304925" y="496496"/>
                  <a:pt x="1376892" y="437230"/>
                  <a:pt x="1463675" y="381138"/>
                </a:cubicBezTo>
                <a:cubicBezTo>
                  <a:pt x="1550458" y="325046"/>
                  <a:pt x="1692804" y="235617"/>
                  <a:pt x="1768475" y="190638"/>
                </a:cubicBezTo>
                <a:cubicBezTo>
                  <a:pt x="1844146" y="145659"/>
                  <a:pt x="1861079" y="131371"/>
                  <a:pt x="1917700" y="111263"/>
                </a:cubicBezTo>
                <a:cubicBezTo>
                  <a:pt x="1974321" y="91155"/>
                  <a:pt x="2013479" y="82159"/>
                  <a:pt x="2108200" y="69988"/>
                </a:cubicBezTo>
                <a:cubicBezTo>
                  <a:pt x="2202921" y="57817"/>
                  <a:pt x="2360613" y="47763"/>
                  <a:pt x="2486025" y="38238"/>
                </a:cubicBezTo>
                <a:lnTo>
                  <a:pt x="2860675" y="12838"/>
                </a:lnTo>
                <a:cubicBezTo>
                  <a:pt x="2972858" y="6488"/>
                  <a:pt x="3108854" y="1196"/>
                  <a:pt x="3159125" y="138"/>
                </a:cubicBezTo>
                <a:cubicBezTo>
                  <a:pt x="3209396" y="-920"/>
                  <a:pt x="3161242" y="4371"/>
                  <a:pt x="3162300" y="648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Forma libre"/>
          <p:cNvSpPr/>
          <p:nvPr/>
        </p:nvSpPr>
        <p:spPr>
          <a:xfrm>
            <a:off x="6772275" y="818381"/>
            <a:ext cx="1800225" cy="372244"/>
          </a:xfrm>
          <a:custGeom>
            <a:avLst/>
            <a:gdLst>
              <a:gd name="connsiteX0" fmla="*/ 0 w 1800225"/>
              <a:gd name="connsiteY0" fmla="*/ 372244 h 372244"/>
              <a:gd name="connsiteX1" fmla="*/ 304800 w 1800225"/>
              <a:gd name="connsiteY1" fmla="*/ 359544 h 372244"/>
              <a:gd name="connsiteX2" fmla="*/ 530225 w 1800225"/>
              <a:gd name="connsiteY2" fmla="*/ 334144 h 372244"/>
              <a:gd name="connsiteX3" fmla="*/ 762000 w 1800225"/>
              <a:gd name="connsiteY3" fmla="*/ 299219 h 372244"/>
              <a:gd name="connsiteX4" fmla="*/ 965200 w 1800225"/>
              <a:gd name="connsiteY4" fmla="*/ 257944 h 372244"/>
              <a:gd name="connsiteX5" fmla="*/ 1149350 w 1800225"/>
              <a:gd name="connsiteY5" fmla="*/ 203969 h 372244"/>
              <a:gd name="connsiteX6" fmla="*/ 1330325 w 1800225"/>
              <a:gd name="connsiteY6" fmla="*/ 134119 h 372244"/>
              <a:gd name="connsiteX7" fmla="*/ 1520825 w 1800225"/>
              <a:gd name="connsiteY7" fmla="*/ 51569 h 372244"/>
              <a:gd name="connsiteX8" fmla="*/ 1638300 w 1800225"/>
              <a:gd name="connsiteY8" fmla="*/ 16644 h 372244"/>
              <a:gd name="connsiteX9" fmla="*/ 1768475 w 1800225"/>
              <a:gd name="connsiteY9" fmla="*/ 769 h 372244"/>
              <a:gd name="connsiteX10" fmla="*/ 1800225 w 1800225"/>
              <a:gd name="connsiteY10" fmla="*/ 3944 h 37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225" h="372244">
                <a:moveTo>
                  <a:pt x="0" y="372244"/>
                </a:moveTo>
                <a:cubicBezTo>
                  <a:pt x="108214" y="369069"/>
                  <a:pt x="216429" y="365894"/>
                  <a:pt x="304800" y="359544"/>
                </a:cubicBezTo>
                <a:cubicBezTo>
                  <a:pt x="393171" y="353194"/>
                  <a:pt x="454025" y="344198"/>
                  <a:pt x="530225" y="334144"/>
                </a:cubicBezTo>
                <a:cubicBezTo>
                  <a:pt x="606425" y="324090"/>
                  <a:pt x="689504" y="311919"/>
                  <a:pt x="762000" y="299219"/>
                </a:cubicBezTo>
                <a:cubicBezTo>
                  <a:pt x="834496" y="286519"/>
                  <a:pt x="900642" y="273819"/>
                  <a:pt x="965200" y="257944"/>
                </a:cubicBezTo>
                <a:cubicBezTo>
                  <a:pt x="1029758" y="242069"/>
                  <a:pt x="1088496" y="224606"/>
                  <a:pt x="1149350" y="203969"/>
                </a:cubicBezTo>
                <a:cubicBezTo>
                  <a:pt x="1210204" y="183331"/>
                  <a:pt x="1268413" y="159519"/>
                  <a:pt x="1330325" y="134119"/>
                </a:cubicBezTo>
                <a:cubicBezTo>
                  <a:pt x="1392237" y="108719"/>
                  <a:pt x="1469496" y="71148"/>
                  <a:pt x="1520825" y="51569"/>
                </a:cubicBezTo>
                <a:cubicBezTo>
                  <a:pt x="1572154" y="31990"/>
                  <a:pt x="1597025" y="25111"/>
                  <a:pt x="1638300" y="16644"/>
                </a:cubicBezTo>
                <a:cubicBezTo>
                  <a:pt x="1679575" y="8177"/>
                  <a:pt x="1741488" y="2886"/>
                  <a:pt x="1768475" y="769"/>
                </a:cubicBezTo>
                <a:cubicBezTo>
                  <a:pt x="1795463" y="-1348"/>
                  <a:pt x="1797844" y="1298"/>
                  <a:pt x="1800225" y="3944"/>
                </a:cubicBezTo>
              </a:path>
            </a:pathLst>
          </a:cu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5" name="24 Conector recto"/>
          <p:cNvCxnSpPr/>
          <p:nvPr/>
        </p:nvCxnSpPr>
        <p:spPr>
          <a:xfrm>
            <a:off x="9063038" y="902345"/>
            <a:ext cx="477514" cy="99722"/>
          </a:xfrm>
          <a:prstGeom prst="line">
            <a:avLst/>
          </a:prstGeom>
          <a:noFill/>
          <a:ln w="539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34 CuadroTexto"/>
          <p:cNvSpPr txBox="1"/>
          <p:nvPr/>
        </p:nvSpPr>
        <p:spPr>
          <a:xfrm>
            <a:off x="552252" y="3577580"/>
            <a:ext cx="1931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el Punto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131840" y="289877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      La Culebra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79512" y="3361556"/>
            <a:ext cx="703140" cy="3693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   la Herradura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093745" y="1129308"/>
            <a:ext cx="112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Túnel Oro Perdido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7849" y="3861256"/>
            <a:ext cx="5468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Bogotá – Villavicencio /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- Villavicencio   </a:t>
            </a:r>
            <a:endParaRPr lang="es-CO" sz="13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80430" y="4077280"/>
            <a:ext cx="70838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Villavicencio - Bogotá / Villavicencio –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/ Villavicencio – Punto 53 – Puente Téllez</a:t>
            </a:r>
            <a:endParaRPr lang="es-CO" sz="13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8324" y="4293304"/>
            <a:ext cx="7365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Bogotá – Bogotá / Bogotá –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/ Bogotá – Punto 53 – Puente Téllez (Retorno 1 – La Estrella)</a:t>
            </a:r>
            <a:endParaRPr lang="es-CO" sz="1300" b="1" dirty="0"/>
          </a:p>
        </p:txBody>
      </p:sp>
      <p:sp>
        <p:nvSpPr>
          <p:cNvPr id="29" name="28 Arco"/>
          <p:cNvSpPr/>
          <p:nvPr/>
        </p:nvSpPr>
        <p:spPr>
          <a:xfrm>
            <a:off x="1763688" y="3477469"/>
            <a:ext cx="144016" cy="100111"/>
          </a:xfrm>
          <a:prstGeom prst="arc">
            <a:avLst>
              <a:gd name="adj1" fmla="val 16200000"/>
              <a:gd name="adj2" fmla="val 540000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1761932" y="3474244"/>
            <a:ext cx="60518" cy="202406"/>
          </a:xfrm>
          <a:custGeom>
            <a:avLst/>
            <a:gdLst>
              <a:gd name="connsiteX0" fmla="*/ 65788 w 65788"/>
              <a:gd name="connsiteY0" fmla="*/ 200025 h 200025"/>
              <a:gd name="connsiteX1" fmla="*/ 49913 w 65788"/>
              <a:gd name="connsiteY1" fmla="*/ 82550 h 200025"/>
              <a:gd name="connsiteX2" fmla="*/ 5463 w 65788"/>
              <a:gd name="connsiteY2" fmla="*/ 28575 h 200025"/>
              <a:gd name="connsiteX3" fmla="*/ 2288 w 65788"/>
              <a:gd name="connsiteY3" fmla="*/ 0 h 200025"/>
              <a:gd name="connsiteX0" fmla="*/ 60518 w 60518"/>
              <a:gd name="connsiteY0" fmla="*/ 202406 h 202406"/>
              <a:gd name="connsiteX1" fmla="*/ 44643 w 60518"/>
              <a:gd name="connsiteY1" fmla="*/ 84931 h 202406"/>
              <a:gd name="connsiteX2" fmla="*/ 193 w 60518"/>
              <a:gd name="connsiteY2" fmla="*/ 30956 h 202406"/>
              <a:gd name="connsiteX3" fmla="*/ 27974 w 60518"/>
              <a:gd name="connsiteY3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18" h="202406">
                <a:moveTo>
                  <a:pt x="60518" y="202406"/>
                </a:moveTo>
                <a:cubicBezTo>
                  <a:pt x="57607" y="157956"/>
                  <a:pt x="54697" y="113506"/>
                  <a:pt x="44643" y="84931"/>
                </a:cubicBezTo>
                <a:cubicBezTo>
                  <a:pt x="34589" y="56356"/>
                  <a:pt x="2971" y="45111"/>
                  <a:pt x="193" y="30956"/>
                </a:cubicBezTo>
                <a:cubicBezTo>
                  <a:pt x="-2585" y="16801"/>
                  <a:pt x="25592" y="7408"/>
                  <a:pt x="27974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Forma libre"/>
          <p:cNvSpPr/>
          <p:nvPr/>
        </p:nvSpPr>
        <p:spPr>
          <a:xfrm>
            <a:off x="1804006" y="3367070"/>
            <a:ext cx="201006" cy="95269"/>
          </a:xfrm>
          <a:custGeom>
            <a:avLst/>
            <a:gdLst>
              <a:gd name="connsiteX0" fmla="*/ 2828 w 193328"/>
              <a:gd name="connsiteY0" fmla="*/ 107157 h 107157"/>
              <a:gd name="connsiteX1" fmla="*/ 5209 w 193328"/>
              <a:gd name="connsiteY1" fmla="*/ 42863 h 107157"/>
              <a:gd name="connsiteX2" fmla="*/ 50453 w 193328"/>
              <a:gd name="connsiteY2" fmla="*/ 21432 h 107157"/>
              <a:gd name="connsiteX3" fmla="*/ 193328 w 193328"/>
              <a:gd name="connsiteY3" fmla="*/ 0 h 107157"/>
              <a:gd name="connsiteX0" fmla="*/ 13151 w 189364"/>
              <a:gd name="connsiteY0" fmla="*/ 116682 h 116682"/>
              <a:gd name="connsiteX1" fmla="*/ 1245 w 189364"/>
              <a:gd name="connsiteY1" fmla="*/ 42863 h 116682"/>
              <a:gd name="connsiteX2" fmla="*/ 46489 w 189364"/>
              <a:gd name="connsiteY2" fmla="*/ 21432 h 116682"/>
              <a:gd name="connsiteX3" fmla="*/ 189364 w 189364"/>
              <a:gd name="connsiteY3" fmla="*/ 0 h 116682"/>
              <a:gd name="connsiteX0" fmla="*/ 20031 w 196244"/>
              <a:gd name="connsiteY0" fmla="*/ 116682 h 116682"/>
              <a:gd name="connsiteX1" fmla="*/ 982 w 196244"/>
              <a:gd name="connsiteY1" fmla="*/ 83343 h 116682"/>
              <a:gd name="connsiteX2" fmla="*/ 8125 w 196244"/>
              <a:gd name="connsiteY2" fmla="*/ 42863 h 116682"/>
              <a:gd name="connsiteX3" fmla="*/ 53369 w 196244"/>
              <a:gd name="connsiteY3" fmla="*/ 21432 h 116682"/>
              <a:gd name="connsiteX4" fmla="*/ 196244 w 196244"/>
              <a:gd name="connsiteY4" fmla="*/ 0 h 116682"/>
              <a:gd name="connsiteX0" fmla="*/ 20031 w 201006"/>
              <a:gd name="connsiteY0" fmla="*/ 95269 h 95269"/>
              <a:gd name="connsiteX1" fmla="*/ 982 w 201006"/>
              <a:gd name="connsiteY1" fmla="*/ 61930 h 95269"/>
              <a:gd name="connsiteX2" fmla="*/ 8125 w 201006"/>
              <a:gd name="connsiteY2" fmla="*/ 21450 h 95269"/>
              <a:gd name="connsiteX3" fmla="*/ 53369 w 201006"/>
              <a:gd name="connsiteY3" fmla="*/ 19 h 95269"/>
              <a:gd name="connsiteX4" fmla="*/ 201006 w 201006"/>
              <a:gd name="connsiteY4" fmla="*/ 16687 h 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06" h="95269">
                <a:moveTo>
                  <a:pt x="20031" y="95269"/>
                </a:moveTo>
                <a:cubicBezTo>
                  <a:pt x="18444" y="87728"/>
                  <a:pt x="2966" y="74233"/>
                  <a:pt x="982" y="61930"/>
                </a:cubicBezTo>
                <a:cubicBezTo>
                  <a:pt x="-1002" y="49627"/>
                  <a:pt x="-606" y="31768"/>
                  <a:pt x="8125" y="21450"/>
                </a:cubicBezTo>
                <a:cubicBezTo>
                  <a:pt x="16856" y="11132"/>
                  <a:pt x="21222" y="813"/>
                  <a:pt x="53369" y="19"/>
                </a:cubicBezTo>
                <a:cubicBezTo>
                  <a:pt x="85516" y="-775"/>
                  <a:pt x="145245" y="23831"/>
                  <a:pt x="201006" y="16687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Forma libre"/>
          <p:cNvSpPr/>
          <p:nvPr/>
        </p:nvSpPr>
        <p:spPr>
          <a:xfrm>
            <a:off x="1750219" y="3405189"/>
            <a:ext cx="54769" cy="30956"/>
          </a:xfrm>
          <a:custGeom>
            <a:avLst/>
            <a:gdLst>
              <a:gd name="connsiteX0" fmla="*/ 54769 w 54769"/>
              <a:gd name="connsiteY0" fmla="*/ 0 h 26193"/>
              <a:gd name="connsiteX1" fmla="*/ 0 w 54769"/>
              <a:gd name="connsiteY1" fmla="*/ 26193 h 26193"/>
              <a:gd name="connsiteX2" fmla="*/ 0 w 54769"/>
              <a:gd name="connsiteY2" fmla="*/ 26193 h 26193"/>
              <a:gd name="connsiteX0" fmla="*/ 54769 w 54769"/>
              <a:gd name="connsiteY0" fmla="*/ 0 h 30956"/>
              <a:gd name="connsiteX1" fmla="*/ 35719 w 54769"/>
              <a:gd name="connsiteY1" fmla="*/ 30956 h 30956"/>
              <a:gd name="connsiteX2" fmla="*/ 0 w 54769"/>
              <a:gd name="connsiteY2" fmla="*/ 26193 h 30956"/>
              <a:gd name="connsiteX3" fmla="*/ 0 w 54769"/>
              <a:gd name="connsiteY3" fmla="*/ 26193 h 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9" h="30956">
                <a:moveTo>
                  <a:pt x="54769" y="0"/>
                </a:moveTo>
                <a:cubicBezTo>
                  <a:pt x="45244" y="4762"/>
                  <a:pt x="45244" y="26194"/>
                  <a:pt x="35719" y="30956"/>
                </a:cubicBezTo>
                <a:lnTo>
                  <a:pt x="0" y="26193"/>
                </a:lnTo>
                <a:lnTo>
                  <a:pt x="0" y="26193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Forma libre"/>
          <p:cNvSpPr/>
          <p:nvPr/>
        </p:nvSpPr>
        <p:spPr>
          <a:xfrm>
            <a:off x="1690688" y="3479007"/>
            <a:ext cx="85725" cy="10382"/>
          </a:xfrm>
          <a:custGeom>
            <a:avLst/>
            <a:gdLst>
              <a:gd name="connsiteX0" fmla="*/ 0 w 59531"/>
              <a:gd name="connsiteY0" fmla="*/ 0 h 11907"/>
              <a:gd name="connsiteX1" fmla="*/ 59531 w 59531"/>
              <a:gd name="connsiteY1" fmla="*/ 11907 h 11907"/>
              <a:gd name="connsiteX0" fmla="*/ 0 w 85725"/>
              <a:gd name="connsiteY0" fmla="*/ 0 h 7145"/>
              <a:gd name="connsiteX1" fmla="*/ 85725 w 85725"/>
              <a:gd name="connsiteY1" fmla="*/ 7145 h 7145"/>
              <a:gd name="connsiteX0" fmla="*/ 0 w 10000"/>
              <a:gd name="connsiteY0" fmla="*/ 0 h 14530"/>
              <a:gd name="connsiteX1" fmla="*/ 10000 w 10000"/>
              <a:gd name="connsiteY1" fmla="*/ 10000 h 1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4530">
                <a:moveTo>
                  <a:pt x="0" y="0"/>
                </a:moveTo>
                <a:cubicBezTo>
                  <a:pt x="3333" y="3333"/>
                  <a:pt x="4723" y="23331"/>
                  <a:pt x="10000" y="1000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46 Forma libre"/>
          <p:cNvSpPr/>
          <p:nvPr/>
        </p:nvSpPr>
        <p:spPr>
          <a:xfrm>
            <a:off x="134935" y="2999581"/>
            <a:ext cx="65091" cy="193683"/>
          </a:xfrm>
          <a:custGeom>
            <a:avLst/>
            <a:gdLst>
              <a:gd name="connsiteX0" fmla="*/ 71015 w 71015"/>
              <a:gd name="connsiteY0" fmla="*/ 82550 h 88785"/>
              <a:gd name="connsiteX1" fmla="*/ 1165 w 71015"/>
              <a:gd name="connsiteY1" fmla="*/ 85725 h 88785"/>
              <a:gd name="connsiteX2" fmla="*/ 29740 w 71015"/>
              <a:gd name="connsiteY2" fmla="*/ 44450 h 88785"/>
              <a:gd name="connsiteX3" fmla="*/ 61490 w 71015"/>
              <a:gd name="connsiteY3" fmla="*/ 0 h 88785"/>
              <a:gd name="connsiteX0" fmla="*/ 69882 w 69882"/>
              <a:gd name="connsiteY0" fmla="*/ 82550 h 100837"/>
              <a:gd name="connsiteX1" fmla="*/ 34163 w 69882"/>
              <a:gd name="connsiteY1" fmla="*/ 100806 h 100837"/>
              <a:gd name="connsiteX2" fmla="*/ 32 w 69882"/>
              <a:gd name="connsiteY2" fmla="*/ 85725 h 100837"/>
              <a:gd name="connsiteX3" fmla="*/ 28607 w 69882"/>
              <a:gd name="connsiteY3" fmla="*/ 44450 h 100837"/>
              <a:gd name="connsiteX4" fmla="*/ 60357 w 69882"/>
              <a:gd name="connsiteY4" fmla="*/ 0 h 100837"/>
              <a:gd name="connsiteX0" fmla="*/ 65128 w 65128"/>
              <a:gd name="connsiteY0" fmla="*/ 82550 h 100813"/>
              <a:gd name="connsiteX1" fmla="*/ 29409 w 65128"/>
              <a:gd name="connsiteY1" fmla="*/ 100806 h 100813"/>
              <a:gd name="connsiteX2" fmla="*/ 40 w 65128"/>
              <a:gd name="connsiteY2" fmla="*/ 64294 h 100813"/>
              <a:gd name="connsiteX3" fmla="*/ 23853 w 65128"/>
              <a:gd name="connsiteY3" fmla="*/ 44450 h 100813"/>
              <a:gd name="connsiteX4" fmla="*/ 55603 w 65128"/>
              <a:gd name="connsiteY4" fmla="*/ 0 h 100813"/>
              <a:gd name="connsiteX0" fmla="*/ 65091 w 65091"/>
              <a:gd name="connsiteY0" fmla="*/ 82550 h 100814"/>
              <a:gd name="connsiteX1" fmla="*/ 29372 w 65091"/>
              <a:gd name="connsiteY1" fmla="*/ 100806 h 100814"/>
              <a:gd name="connsiteX2" fmla="*/ 3 w 65091"/>
              <a:gd name="connsiteY2" fmla="*/ 64294 h 100814"/>
              <a:gd name="connsiteX3" fmla="*/ 30960 w 65091"/>
              <a:gd name="connsiteY3" fmla="*/ 20637 h 100814"/>
              <a:gd name="connsiteX4" fmla="*/ 55566 w 65091"/>
              <a:gd name="connsiteY4" fmla="*/ 0 h 100814"/>
              <a:gd name="connsiteX0" fmla="*/ 65091 w 65091"/>
              <a:gd name="connsiteY0" fmla="*/ 120650 h 138914"/>
              <a:gd name="connsiteX1" fmla="*/ 29372 w 65091"/>
              <a:gd name="connsiteY1" fmla="*/ 138906 h 138914"/>
              <a:gd name="connsiteX2" fmla="*/ 3 w 65091"/>
              <a:gd name="connsiteY2" fmla="*/ 102394 h 138914"/>
              <a:gd name="connsiteX3" fmla="*/ 30960 w 65091"/>
              <a:gd name="connsiteY3" fmla="*/ 58737 h 138914"/>
              <a:gd name="connsiteX4" fmla="*/ 60328 w 65091"/>
              <a:gd name="connsiteY4" fmla="*/ 0 h 138914"/>
              <a:gd name="connsiteX0" fmla="*/ 65091 w 65091"/>
              <a:gd name="connsiteY0" fmla="*/ 173038 h 191302"/>
              <a:gd name="connsiteX1" fmla="*/ 29372 w 65091"/>
              <a:gd name="connsiteY1" fmla="*/ 191294 h 191302"/>
              <a:gd name="connsiteX2" fmla="*/ 3 w 65091"/>
              <a:gd name="connsiteY2" fmla="*/ 154782 h 191302"/>
              <a:gd name="connsiteX3" fmla="*/ 30960 w 65091"/>
              <a:gd name="connsiteY3" fmla="*/ 111125 h 191302"/>
              <a:gd name="connsiteX4" fmla="*/ 29372 w 65091"/>
              <a:gd name="connsiteY4" fmla="*/ 0 h 191302"/>
              <a:gd name="connsiteX0" fmla="*/ 65091 w 65091"/>
              <a:gd name="connsiteY0" fmla="*/ 173038 h 191302"/>
              <a:gd name="connsiteX1" fmla="*/ 29372 w 65091"/>
              <a:gd name="connsiteY1" fmla="*/ 191294 h 191302"/>
              <a:gd name="connsiteX2" fmla="*/ 3 w 65091"/>
              <a:gd name="connsiteY2" fmla="*/ 154782 h 191302"/>
              <a:gd name="connsiteX3" fmla="*/ 30960 w 65091"/>
              <a:gd name="connsiteY3" fmla="*/ 111125 h 191302"/>
              <a:gd name="connsiteX4" fmla="*/ 50803 w 65091"/>
              <a:gd name="connsiteY4" fmla="*/ 53181 h 191302"/>
              <a:gd name="connsiteX5" fmla="*/ 29372 w 65091"/>
              <a:gd name="connsiteY5" fmla="*/ 0 h 191302"/>
              <a:gd name="connsiteX0" fmla="*/ 65091 w 65091"/>
              <a:gd name="connsiteY0" fmla="*/ 175419 h 193683"/>
              <a:gd name="connsiteX1" fmla="*/ 29372 w 65091"/>
              <a:gd name="connsiteY1" fmla="*/ 193675 h 193683"/>
              <a:gd name="connsiteX2" fmla="*/ 3 w 65091"/>
              <a:gd name="connsiteY2" fmla="*/ 157163 h 193683"/>
              <a:gd name="connsiteX3" fmla="*/ 30960 w 65091"/>
              <a:gd name="connsiteY3" fmla="*/ 113506 h 193683"/>
              <a:gd name="connsiteX4" fmla="*/ 50803 w 65091"/>
              <a:gd name="connsiteY4" fmla="*/ 55562 h 193683"/>
              <a:gd name="connsiteX5" fmla="*/ 19847 w 65091"/>
              <a:gd name="connsiteY5" fmla="*/ 0 h 1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91" h="193683">
                <a:moveTo>
                  <a:pt x="65091" y="175419"/>
                </a:moveTo>
                <a:cubicBezTo>
                  <a:pt x="59138" y="176080"/>
                  <a:pt x="41014" y="193146"/>
                  <a:pt x="29372" y="193675"/>
                </a:cubicBezTo>
                <a:cubicBezTo>
                  <a:pt x="17730" y="194204"/>
                  <a:pt x="-262" y="170524"/>
                  <a:pt x="3" y="157163"/>
                </a:cubicBezTo>
                <a:cubicBezTo>
                  <a:pt x="268" y="143802"/>
                  <a:pt x="22493" y="130440"/>
                  <a:pt x="30960" y="113506"/>
                </a:cubicBezTo>
                <a:cubicBezTo>
                  <a:pt x="39427" y="96573"/>
                  <a:pt x="51068" y="74083"/>
                  <a:pt x="50803" y="55562"/>
                </a:cubicBezTo>
                <a:cubicBezTo>
                  <a:pt x="50538" y="37041"/>
                  <a:pt x="19450" y="8863"/>
                  <a:pt x="19847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47 Forma libre"/>
          <p:cNvSpPr/>
          <p:nvPr/>
        </p:nvSpPr>
        <p:spPr>
          <a:xfrm>
            <a:off x="92869" y="3152775"/>
            <a:ext cx="46389" cy="145256"/>
          </a:xfrm>
          <a:custGeom>
            <a:avLst/>
            <a:gdLst>
              <a:gd name="connsiteX0" fmla="*/ 45244 w 46389"/>
              <a:gd name="connsiteY0" fmla="*/ 0 h 145256"/>
              <a:gd name="connsiteX1" fmla="*/ 45244 w 46389"/>
              <a:gd name="connsiteY1" fmla="*/ 50006 h 145256"/>
              <a:gd name="connsiteX2" fmla="*/ 33337 w 46389"/>
              <a:gd name="connsiteY2" fmla="*/ 92869 h 145256"/>
              <a:gd name="connsiteX3" fmla="*/ 0 w 46389"/>
              <a:gd name="connsiteY3" fmla="*/ 145256 h 14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9" h="145256">
                <a:moveTo>
                  <a:pt x="45244" y="0"/>
                </a:moveTo>
                <a:cubicBezTo>
                  <a:pt x="46236" y="17264"/>
                  <a:pt x="47228" y="34528"/>
                  <a:pt x="45244" y="50006"/>
                </a:cubicBezTo>
                <a:cubicBezTo>
                  <a:pt x="43260" y="65484"/>
                  <a:pt x="40878" y="76994"/>
                  <a:pt x="33337" y="92869"/>
                </a:cubicBezTo>
                <a:cubicBezTo>
                  <a:pt x="25796" y="108744"/>
                  <a:pt x="12898" y="127000"/>
                  <a:pt x="0" y="14525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" name="5 Grupo"/>
          <p:cNvGrpSpPr/>
          <p:nvPr/>
        </p:nvGrpSpPr>
        <p:grpSpPr>
          <a:xfrm>
            <a:off x="9525" y="622026"/>
            <a:ext cx="9163051" cy="2878412"/>
            <a:chOff x="9525" y="622026"/>
            <a:chExt cx="9163051" cy="2878412"/>
          </a:xfrm>
        </p:grpSpPr>
        <p:sp>
          <p:nvSpPr>
            <p:cNvPr id="9" name="8 Forma libre"/>
            <p:cNvSpPr/>
            <p:nvPr/>
          </p:nvSpPr>
          <p:spPr>
            <a:xfrm>
              <a:off x="5014914" y="622026"/>
              <a:ext cx="4157662" cy="954361"/>
            </a:xfrm>
            <a:custGeom>
              <a:avLst/>
              <a:gdLst>
                <a:gd name="connsiteX0" fmla="*/ 4033837 w 4033837"/>
                <a:gd name="connsiteY0" fmla="*/ 172964 h 954014"/>
                <a:gd name="connsiteX1" fmla="*/ 3933825 w 4033837"/>
                <a:gd name="connsiteY1" fmla="*/ 211064 h 954014"/>
                <a:gd name="connsiteX2" fmla="*/ 3695700 w 4033837"/>
                <a:gd name="connsiteY2" fmla="*/ 168201 h 954014"/>
                <a:gd name="connsiteX3" fmla="*/ 3529012 w 4033837"/>
                <a:gd name="connsiteY3" fmla="*/ 68189 h 954014"/>
                <a:gd name="connsiteX4" fmla="*/ 3443287 w 4033837"/>
                <a:gd name="connsiteY4" fmla="*/ 25326 h 954014"/>
                <a:gd name="connsiteX5" fmla="*/ 3305175 w 4033837"/>
                <a:gd name="connsiteY5" fmla="*/ 1514 h 954014"/>
                <a:gd name="connsiteX6" fmla="*/ 3100387 w 4033837"/>
                <a:gd name="connsiteY6" fmla="*/ 68189 h 954014"/>
                <a:gd name="connsiteX7" fmla="*/ 3014662 w 4033837"/>
                <a:gd name="connsiteY7" fmla="*/ 120576 h 954014"/>
                <a:gd name="connsiteX8" fmla="*/ 2728912 w 4033837"/>
                <a:gd name="connsiteY8" fmla="*/ 249164 h 954014"/>
                <a:gd name="connsiteX9" fmla="*/ 2419350 w 4033837"/>
                <a:gd name="connsiteY9" fmla="*/ 244401 h 954014"/>
                <a:gd name="connsiteX10" fmla="*/ 2209800 w 4033837"/>
                <a:gd name="connsiteY10" fmla="*/ 211064 h 954014"/>
                <a:gd name="connsiteX11" fmla="*/ 2057400 w 4033837"/>
                <a:gd name="connsiteY11" fmla="*/ 225351 h 954014"/>
                <a:gd name="connsiteX12" fmla="*/ 1919287 w 4033837"/>
                <a:gd name="connsiteY12" fmla="*/ 349176 h 954014"/>
                <a:gd name="connsiteX13" fmla="*/ 1795462 w 4033837"/>
                <a:gd name="connsiteY13" fmla="*/ 492051 h 954014"/>
                <a:gd name="connsiteX14" fmla="*/ 1671637 w 4033837"/>
                <a:gd name="connsiteY14" fmla="*/ 549201 h 954014"/>
                <a:gd name="connsiteX15" fmla="*/ 1347787 w 4033837"/>
                <a:gd name="connsiteY15" fmla="*/ 549201 h 954014"/>
                <a:gd name="connsiteX16" fmla="*/ 766762 w 4033837"/>
                <a:gd name="connsiteY16" fmla="*/ 592064 h 954014"/>
                <a:gd name="connsiteX17" fmla="*/ 628650 w 4033837"/>
                <a:gd name="connsiteY17" fmla="*/ 601589 h 954014"/>
                <a:gd name="connsiteX18" fmla="*/ 376237 w 4033837"/>
                <a:gd name="connsiteY18" fmla="*/ 706364 h 954014"/>
                <a:gd name="connsiteX19" fmla="*/ 114300 w 4033837"/>
                <a:gd name="connsiteY19" fmla="*/ 877814 h 954014"/>
                <a:gd name="connsiteX20" fmla="*/ 0 w 4033837"/>
                <a:gd name="connsiteY20" fmla="*/ 954014 h 954014"/>
                <a:gd name="connsiteX0" fmla="*/ 4033837 w 4033837"/>
                <a:gd name="connsiteY0" fmla="*/ 172964 h 954014"/>
                <a:gd name="connsiteX1" fmla="*/ 3933825 w 4033837"/>
                <a:gd name="connsiteY1" fmla="*/ 211064 h 954014"/>
                <a:gd name="connsiteX2" fmla="*/ 3695700 w 4033837"/>
                <a:gd name="connsiteY2" fmla="*/ 168201 h 954014"/>
                <a:gd name="connsiteX3" fmla="*/ 3529012 w 4033837"/>
                <a:gd name="connsiteY3" fmla="*/ 68189 h 954014"/>
                <a:gd name="connsiteX4" fmla="*/ 3443287 w 4033837"/>
                <a:gd name="connsiteY4" fmla="*/ 25326 h 954014"/>
                <a:gd name="connsiteX5" fmla="*/ 3305175 w 4033837"/>
                <a:gd name="connsiteY5" fmla="*/ 1514 h 954014"/>
                <a:gd name="connsiteX6" fmla="*/ 3100387 w 4033837"/>
                <a:gd name="connsiteY6" fmla="*/ 68189 h 954014"/>
                <a:gd name="connsiteX7" fmla="*/ 3014662 w 4033837"/>
                <a:gd name="connsiteY7" fmla="*/ 120576 h 954014"/>
                <a:gd name="connsiteX8" fmla="*/ 2728912 w 4033837"/>
                <a:gd name="connsiteY8" fmla="*/ 249164 h 954014"/>
                <a:gd name="connsiteX9" fmla="*/ 2419350 w 4033837"/>
                <a:gd name="connsiteY9" fmla="*/ 244401 h 954014"/>
                <a:gd name="connsiteX10" fmla="*/ 2209800 w 4033837"/>
                <a:gd name="connsiteY10" fmla="*/ 211064 h 954014"/>
                <a:gd name="connsiteX11" fmla="*/ 2057400 w 4033837"/>
                <a:gd name="connsiteY11" fmla="*/ 225351 h 954014"/>
                <a:gd name="connsiteX12" fmla="*/ 1919287 w 4033837"/>
                <a:gd name="connsiteY12" fmla="*/ 349176 h 954014"/>
                <a:gd name="connsiteX13" fmla="*/ 1795462 w 4033837"/>
                <a:gd name="connsiteY13" fmla="*/ 492051 h 954014"/>
                <a:gd name="connsiteX14" fmla="*/ 1671637 w 4033837"/>
                <a:gd name="connsiteY14" fmla="*/ 549201 h 954014"/>
                <a:gd name="connsiteX15" fmla="*/ 1347787 w 4033837"/>
                <a:gd name="connsiteY15" fmla="*/ 549201 h 954014"/>
                <a:gd name="connsiteX16" fmla="*/ 766762 w 4033837"/>
                <a:gd name="connsiteY16" fmla="*/ 592064 h 954014"/>
                <a:gd name="connsiteX17" fmla="*/ 584200 w 4033837"/>
                <a:gd name="connsiteY17" fmla="*/ 620639 h 954014"/>
                <a:gd name="connsiteX18" fmla="*/ 376237 w 4033837"/>
                <a:gd name="connsiteY18" fmla="*/ 706364 h 954014"/>
                <a:gd name="connsiteX19" fmla="*/ 114300 w 4033837"/>
                <a:gd name="connsiteY19" fmla="*/ 877814 h 954014"/>
                <a:gd name="connsiteX20" fmla="*/ 0 w 4033837"/>
                <a:gd name="connsiteY20" fmla="*/ 954014 h 954014"/>
                <a:gd name="connsiteX0" fmla="*/ 4033837 w 4033837"/>
                <a:gd name="connsiteY0" fmla="*/ 172964 h 954014"/>
                <a:gd name="connsiteX1" fmla="*/ 3933825 w 4033837"/>
                <a:gd name="connsiteY1" fmla="*/ 211064 h 954014"/>
                <a:gd name="connsiteX2" fmla="*/ 3695700 w 4033837"/>
                <a:gd name="connsiteY2" fmla="*/ 168201 h 954014"/>
                <a:gd name="connsiteX3" fmla="*/ 3529012 w 4033837"/>
                <a:gd name="connsiteY3" fmla="*/ 68189 h 954014"/>
                <a:gd name="connsiteX4" fmla="*/ 3443287 w 4033837"/>
                <a:gd name="connsiteY4" fmla="*/ 25326 h 954014"/>
                <a:gd name="connsiteX5" fmla="*/ 3305175 w 4033837"/>
                <a:gd name="connsiteY5" fmla="*/ 1514 h 954014"/>
                <a:gd name="connsiteX6" fmla="*/ 3100387 w 4033837"/>
                <a:gd name="connsiteY6" fmla="*/ 68189 h 954014"/>
                <a:gd name="connsiteX7" fmla="*/ 3014662 w 4033837"/>
                <a:gd name="connsiteY7" fmla="*/ 120576 h 954014"/>
                <a:gd name="connsiteX8" fmla="*/ 2728912 w 4033837"/>
                <a:gd name="connsiteY8" fmla="*/ 249164 h 954014"/>
                <a:gd name="connsiteX9" fmla="*/ 2419350 w 4033837"/>
                <a:gd name="connsiteY9" fmla="*/ 244401 h 954014"/>
                <a:gd name="connsiteX10" fmla="*/ 2209800 w 4033837"/>
                <a:gd name="connsiteY10" fmla="*/ 211064 h 954014"/>
                <a:gd name="connsiteX11" fmla="*/ 2057400 w 4033837"/>
                <a:gd name="connsiteY11" fmla="*/ 225351 h 954014"/>
                <a:gd name="connsiteX12" fmla="*/ 1919287 w 4033837"/>
                <a:gd name="connsiteY12" fmla="*/ 349176 h 954014"/>
                <a:gd name="connsiteX13" fmla="*/ 1795462 w 4033837"/>
                <a:gd name="connsiteY13" fmla="*/ 492051 h 954014"/>
                <a:gd name="connsiteX14" fmla="*/ 1671637 w 4033837"/>
                <a:gd name="connsiteY14" fmla="*/ 539676 h 954014"/>
                <a:gd name="connsiteX15" fmla="*/ 1347787 w 4033837"/>
                <a:gd name="connsiteY15" fmla="*/ 549201 h 954014"/>
                <a:gd name="connsiteX16" fmla="*/ 766762 w 4033837"/>
                <a:gd name="connsiteY16" fmla="*/ 592064 h 954014"/>
                <a:gd name="connsiteX17" fmla="*/ 584200 w 4033837"/>
                <a:gd name="connsiteY17" fmla="*/ 620639 h 954014"/>
                <a:gd name="connsiteX18" fmla="*/ 376237 w 4033837"/>
                <a:gd name="connsiteY18" fmla="*/ 706364 h 954014"/>
                <a:gd name="connsiteX19" fmla="*/ 114300 w 4033837"/>
                <a:gd name="connsiteY19" fmla="*/ 877814 h 954014"/>
                <a:gd name="connsiteX20" fmla="*/ 0 w 4033837"/>
                <a:gd name="connsiteY20" fmla="*/ 954014 h 954014"/>
                <a:gd name="connsiteX0" fmla="*/ 4033837 w 4033837"/>
                <a:gd name="connsiteY0" fmla="*/ 172964 h 954014"/>
                <a:gd name="connsiteX1" fmla="*/ 3933825 w 4033837"/>
                <a:gd name="connsiteY1" fmla="*/ 211064 h 954014"/>
                <a:gd name="connsiteX2" fmla="*/ 3695700 w 4033837"/>
                <a:gd name="connsiteY2" fmla="*/ 168201 h 954014"/>
                <a:gd name="connsiteX3" fmla="*/ 3529012 w 4033837"/>
                <a:gd name="connsiteY3" fmla="*/ 68189 h 954014"/>
                <a:gd name="connsiteX4" fmla="*/ 3443287 w 4033837"/>
                <a:gd name="connsiteY4" fmla="*/ 25326 h 954014"/>
                <a:gd name="connsiteX5" fmla="*/ 3305175 w 4033837"/>
                <a:gd name="connsiteY5" fmla="*/ 1514 h 954014"/>
                <a:gd name="connsiteX6" fmla="*/ 3100387 w 4033837"/>
                <a:gd name="connsiteY6" fmla="*/ 68189 h 954014"/>
                <a:gd name="connsiteX7" fmla="*/ 3014662 w 4033837"/>
                <a:gd name="connsiteY7" fmla="*/ 120576 h 954014"/>
                <a:gd name="connsiteX8" fmla="*/ 2728912 w 4033837"/>
                <a:gd name="connsiteY8" fmla="*/ 249164 h 954014"/>
                <a:gd name="connsiteX9" fmla="*/ 2419350 w 4033837"/>
                <a:gd name="connsiteY9" fmla="*/ 244401 h 954014"/>
                <a:gd name="connsiteX10" fmla="*/ 2209800 w 4033837"/>
                <a:gd name="connsiteY10" fmla="*/ 211064 h 954014"/>
                <a:gd name="connsiteX11" fmla="*/ 2057400 w 4033837"/>
                <a:gd name="connsiteY11" fmla="*/ 225351 h 954014"/>
                <a:gd name="connsiteX12" fmla="*/ 1919287 w 4033837"/>
                <a:gd name="connsiteY12" fmla="*/ 349176 h 954014"/>
                <a:gd name="connsiteX13" fmla="*/ 1795462 w 4033837"/>
                <a:gd name="connsiteY13" fmla="*/ 492051 h 954014"/>
                <a:gd name="connsiteX14" fmla="*/ 1671637 w 4033837"/>
                <a:gd name="connsiteY14" fmla="*/ 539676 h 954014"/>
                <a:gd name="connsiteX15" fmla="*/ 1347787 w 4033837"/>
                <a:gd name="connsiteY15" fmla="*/ 549201 h 954014"/>
                <a:gd name="connsiteX16" fmla="*/ 766762 w 4033837"/>
                <a:gd name="connsiteY16" fmla="*/ 592064 h 954014"/>
                <a:gd name="connsiteX17" fmla="*/ 584200 w 4033837"/>
                <a:gd name="connsiteY17" fmla="*/ 620639 h 954014"/>
                <a:gd name="connsiteX18" fmla="*/ 376237 w 4033837"/>
                <a:gd name="connsiteY18" fmla="*/ 706364 h 954014"/>
                <a:gd name="connsiteX19" fmla="*/ 114300 w 4033837"/>
                <a:gd name="connsiteY19" fmla="*/ 877814 h 954014"/>
                <a:gd name="connsiteX20" fmla="*/ 0 w 4033837"/>
                <a:gd name="connsiteY20" fmla="*/ 954014 h 954014"/>
                <a:gd name="connsiteX0" fmla="*/ 4033837 w 4033837"/>
                <a:gd name="connsiteY0" fmla="*/ 172964 h 954014"/>
                <a:gd name="connsiteX1" fmla="*/ 3933825 w 4033837"/>
                <a:gd name="connsiteY1" fmla="*/ 211064 h 954014"/>
                <a:gd name="connsiteX2" fmla="*/ 3695700 w 4033837"/>
                <a:gd name="connsiteY2" fmla="*/ 168201 h 954014"/>
                <a:gd name="connsiteX3" fmla="*/ 3529012 w 4033837"/>
                <a:gd name="connsiteY3" fmla="*/ 68189 h 954014"/>
                <a:gd name="connsiteX4" fmla="*/ 3443287 w 4033837"/>
                <a:gd name="connsiteY4" fmla="*/ 25326 h 954014"/>
                <a:gd name="connsiteX5" fmla="*/ 3305175 w 4033837"/>
                <a:gd name="connsiteY5" fmla="*/ 1514 h 954014"/>
                <a:gd name="connsiteX6" fmla="*/ 3100387 w 4033837"/>
                <a:gd name="connsiteY6" fmla="*/ 68189 h 954014"/>
                <a:gd name="connsiteX7" fmla="*/ 3014662 w 4033837"/>
                <a:gd name="connsiteY7" fmla="*/ 120576 h 954014"/>
                <a:gd name="connsiteX8" fmla="*/ 2728912 w 4033837"/>
                <a:gd name="connsiteY8" fmla="*/ 249164 h 954014"/>
                <a:gd name="connsiteX9" fmla="*/ 2419350 w 4033837"/>
                <a:gd name="connsiteY9" fmla="*/ 244401 h 954014"/>
                <a:gd name="connsiteX10" fmla="*/ 2209800 w 4033837"/>
                <a:gd name="connsiteY10" fmla="*/ 211064 h 954014"/>
                <a:gd name="connsiteX11" fmla="*/ 2057400 w 4033837"/>
                <a:gd name="connsiteY11" fmla="*/ 225351 h 954014"/>
                <a:gd name="connsiteX12" fmla="*/ 1919287 w 4033837"/>
                <a:gd name="connsiteY12" fmla="*/ 349176 h 954014"/>
                <a:gd name="connsiteX13" fmla="*/ 1795462 w 4033837"/>
                <a:gd name="connsiteY13" fmla="*/ 492051 h 954014"/>
                <a:gd name="connsiteX14" fmla="*/ 1652587 w 4033837"/>
                <a:gd name="connsiteY14" fmla="*/ 533326 h 954014"/>
                <a:gd name="connsiteX15" fmla="*/ 1347787 w 4033837"/>
                <a:gd name="connsiteY15" fmla="*/ 549201 h 954014"/>
                <a:gd name="connsiteX16" fmla="*/ 766762 w 4033837"/>
                <a:gd name="connsiteY16" fmla="*/ 592064 h 954014"/>
                <a:gd name="connsiteX17" fmla="*/ 584200 w 4033837"/>
                <a:gd name="connsiteY17" fmla="*/ 620639 h 954014"/>
                <a:gd name="connsiteX18" fmla="*/ 376237 w 4033837"/>
                <a:gd name="connsiteY18" fmla="*/ 706364 h 954014"/>
                <a:gd name="connsiteX19" fmla="*/ 114300 w 4033837"/>
                <a:gd name="connsiteY19" fmla="*/ 877814 h 954014"/>
                <a:gd name="connsiteX20" fmla="*/ 0 w 4033837"/>
                <a:gd name="connsiteY20" fmla="*/ 954014 h 954014"/>
                <a:gd name="connsiteX0" fmla="*/ 4033837 w 4033837"/>
                <a:gd name="connsiteY0" fmla="*/ 173311 h 954361"/>
                <a:gd name="connsiteX1" fmla="*/ 3933825 w 4033837"/>
                <a:gd name="connsiteY1" fmla="*/ 211411 h 954361"/>
                <a:gd name="connsiteX2" fmla="*/ 3695700 w 4033837"/>
                <a:gd name="connsiteY2" fmla="*/ 168548 h 954361"/>
                <a:gd name="connsiteX3" fmla="*/ 3529012 w 4033837"/>
                <a:gd name="connsiteY3" fmla="*/ 68536 h 954361"/>
                <a:gd name="connsiteX4" fmla="*/ 3443287 w 4033837"/>
                <a:gd name="connsiteY4" fmla="*/ 25673 h 954361"/>
                <a:gd name="connsiteX5" fmla="*/ 3305175 w 4033837"/>
                <a:gd name="connsiteY5" fmla="*/ 1861 h 954361"/>
                <a:gd name="connsiteX6" fmla="*/ 3119437 w 4033837"/>
                <a:gd name="connsiteY6" fmla="*/ 74886 h 954361"/>
                <a:gd name="connsiteX7" fmla="*/ 3014662 w 4033837"/>
                <a:gd name="connsiteY7" fmla="*/ 120923 h 954361"/>
                <a:gd name="connsiteX8" fmla="*/ 2728912 w 4033837"/>
                <a:gd name="connsiteY8" fmla="*/ 249511 h 954361"/>
                <a:gd name="connsiteX9" fmla="*/ 2419350 w 4033837"/>
                <a:gd name="connsiteY9" fmla="*/ 244748 h 954361"/>
                <a:gd name="connsiteX10" fmla="*/ 2209800 w 4033837"/>
                <a:gd name="connsiteY10" fmla="*/ 211411 h 954361"/>
                <a:gd name="connsiteX11" fmla="*/ 2057400 w 4033837"/>
                <a:gd name="connsiteY11" fmla="*/ 225698 h 954361"/>
                <a:gd name="connsiteX12" fmla="*/ 1919287 w 4033837"/>
                <a:gd name="connsiteY12" fmla="*/ 349523 h 954361"/>
                <a:gd name="connsiteX13" fmla="*/ 1795462 w 4033837"/>
                <a:gd name="connsiteY13" fmla="*/ 492398 h 954361"/>
                <a:gd name="connsiteX14" fmla="*/ 1652587 w 4033837"/>
                <a:gd name="connsiteY14" fmla="*/ 533673 h 954361"/>
                <a:gd name="connsiteX15" fmla="*/ 1347787 w 4033837"/>
                <a:gd name="connsiteY15" fmla="*/ 549548 h 954361"/>
                <a:gd name="connsiteX16" fmla="*/ 766762 w 4033837"/>
                <a:gd name="connsiteY16" fmla="*/ 592411 h 954361"/>
                <a:gd name="connsiteX17" fmla="*/ 584200 w 4033837"/>
                <a:gd name="connsiteY17" fmla="*/ 620986 h 954361"/>
                <a:gd name="connsiteX18" fmla="*/ 376237 w 4033837"/>
                <a:gd name="connsiteY18" fmla="*/ 706711 h 954361"/>
                <a:gd name="connsiteX19" fmla="*/ 114300 w 4033837"/>
                <a:gd name="connsiteY19" fmla="*/ 878161 h 954361"/>
                <a:gd name="connsiteX20" fmla="*/ 0 w 4033837"/>
                <a:gd name="connsiteY20" fmla="*/ 954361 h 954361"/>
                <a:gd name="connsiteX0" fmla="*/ 4157662 w 4157662"/>
                <a:gd name="connsiteY0" fmla="*/ 101874 h 954361"/>
                <a:gd name="connsiteX1" fmla="*/ 3933825 w 4157662"/>
                <a:gd name="connsiteY1" fmla="*/ 211411 h 954361"/>
                <a:gd name="connsiteX2" fmla="*/ 3695700 w 4157662"/>
                <a:gd name="connsiteY2" fmla="*/ 168548 h 954361"/>
                <a:gd name="connsiteX3" fmla="*/ 3529012 w 4157662"/>
                <a:gd name="connsiteY3" fmla="*/ 68536 h 954361"/>
                <a:gd name="connsiteX4" fmla="*/ 3443287 w 4157662"/>
                <a:gd name="connsiteY4" fmla="*/ 25673 h 954361"/>
                <a:gd name="connsiteX5" fmla="*/ 3305175 w 4157662"/>
                <a:gd name="connsiteY5" fmla="*/ 1861 h 954361"/>
                <a:gd name="connsiteX6" fmla="*/ 3119437 w 4157662"/>
                <a:gd name="connsiteY6" fmla="*/ 74886 h 954361"/>
                <a:gd name="connsiteX7" fmla="*/ 3014662 w 4157662"/>
                <a:gd name="connsiteY7" fmla="*/ 120923 h 954361"/>
                <a:gd name="connsiteX8" fmla="*/ 2728912 w 4157662"/>
                <a:gd name="connsiteY8" fmla="*/ 249511 h 954361"/>
                <a:gd name="connsiteX9" fmla="*/ 2419350 w 4157662"/>
                <a:gd name="connsiteY9" fmla="*/ 244748 h 954361"/>
                <a:gd name="connsiteX10" fmla="*/ 2209800 w 4157662"/>
                <a:gd name="connsiteY10" fmla="*/ 211411 h 954361"/>
                <a:gd name="connsiteX11" fmla="*/ 2057400 w 4157662"/>
                <a:gd name="connsiteY11" fmla="*/ 225698 h 954361"/>
                <a:gd name="connsiteX12" fmla="*/ 1919287 w 4157662"/>
                <a:gd name="connsiteY12" fmla="*/ 349523 h 954361"/>
                <a:gd name="connsiteX13" fmla="*/ 1795462 w 4157662"/>
                <a:gd name="connsiteY13" fmla="*/ 492398 h 954361"/>
                <a:gd name="connsiteX14" fmla="*/ 1652587 w 4157662"/>
                <a:gd name="connsiteY14" fmla="*/ 533673 h 954361"/>
                <a:gd name="connsiteX15" fmla="*/ 1347787 w 4157662"/>
                <a:gd name="connsiteY15" fmla="*/ 549548 h 954361"/>
                <a:gd name="connsiteX16" fmla="*/ 766762 w 4157662"/>
                <a:gd name="connsiteY16" fmla="*/ 592411 h 954361"/>
                <a:gd name="connsiteX17" fmla="*/ 584200 w 4157662"/>
                <a:gd name="connsiteY17" fmla="*/ 620986 h 954361"/>
                <a:gd name="connsiteX18" fmla="*/ 376237 w 4157662"/>
                <a:gd name="connsiteY18" fmla="*/ 706711 h 954361"/>
                <a:gd name="connsiteX19" fmla="*/ 114300 w 4157662"/>
                <a:gd name="connsiteY19" fmla="*/ 878161 h 954361"/>
                <a:gd name="connsiteX20" fmla="*/ 0 w 4157662"/>
                <a:gd name="connsiteY20" fmla="*/ 954361 h 95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57662" h="954361">
                  <a:moveTo>
                    <a:pt x="4157662" y="101874"/>
                  </a:moveTo>
                  <a:cubicBezTo>
                    <a:pt x="4135834" y="121321"/>
                    <a:pt x="4010819" y="200299"/>
                    <a:pt x="3933825" y="211411"/>
                  </a:cubicBezTo>
                  <a:cubicBezTo>
                    <a:pt x="3856831" y="222523"/>
                    <a:pt x="3763169" y="192360"/>
                    <a:pt x="3695700" y="168548"/>
                  </a:cubicBezTo>
                  <a:cubicBezTo>
                    <a:pt x="3628231" y="144736"/>
                    <a:pt x="3571081" y="92348"/>
                    <a:pt x="3529012" y="68536"/>
                  </a:cubicBezTo>
                  <a:cubicBezTo>
                    <a:pt x="3486943" y="44724"/>
                    <a:pt x="3480593" y="36785"/>
                    <a:pt x="3443287" y="25673"/>
                  </a:cubicBezTo>
                  <a:cubicBezTo>
                    <a:pt x="3405981" y="14561"/>
                    <a:pt x="3359150" y="-6341"/>
                    <a:pt x="3305175" y="1861"/>
                  </a:cubicBezTo>
                  <a:cubicBezTo>
                    <a:pt x="3251200" y="10063"/>
                    <a:pt x="3167856" y="55042"/>
                    <a:pt x="3119437" y="74886"/>
                  </a:cubicBezTo>
                  <a:cubicBezTo>
                    <a:pt x="3071018" y="94730"/>
                    <a:pt x="3079750" y="91819"/>
                    <a:pt x="3014662" y="120923"/>
                  </a:cubicBezTo>
                  <a:cubicBezTo>
                    <a:pt x="2949574" y="150027"/>
                    <a:pt x="2828131" y="228874"/>
                    <a:pt x="2728912" y="249511"/>
                  </a:cubicBezTo>
                  <a:cubicBezTo>
                    <a:pt x="2629693" y="270149"/>
                    <a:pt x="2505869" y="251098"/>
                    <a:pt x="2419350" y="244748"/>
                  </a:cubicBezTo>
                  <a:cubicBezTo>
                    <a:pt x="2332831" y="238398"/>
                    <a:pt x="2270125" y="214586"/>
                    <a:pt x="2209800" y="211411"/>
                  </a:cubicBezTo>
                  <a:cubicBezTo>
                    <a:pt x="2149475" y="208236"/>
                    <a:pt x="2105819" y="202679"/>
                    <a:pt x="2057400" y="225698"/>
                  </a:cubicBezTo>
                  <a:cubicBezTo>
                    <a:pt x="2008981" y="248717"/>
                    <a:pt x="1962943" y="305073"/>
                    <a:pt x="1919287" y="349523"/>
                  </a:cubicBezTo>
                  <a:cubicBezTo>
                    <a:pt x="1875631" y="393973"/>
                    <a:pt x="1839912" y="461706"/>
                    <a:pt x="1795462" y="492398"/>
                  </a:cubicBezTo>
                  <a:cubicBezTo>
                    <a:pt x="1751012" y="523090"/>
                    <a:pt x="1736724" y="527323"/>
                    <a:pt x="1652587" y="533673"/>
                  </a:cubicBezTo>
                  <a:cubicBezTo>
                    <a:pt x="1568450" y="540023"/>
                    <a:pt x="1495424" y="539758"/>
                    <a:pt x="1347787" y="549548"/>
                  </a:cubicBezTo>
                  <a:lnTo>
                    <a:pt x="766762" y="592411"/>
                  </a:lnTo>
                  <a:cubicBezTo>
                    <a:pt x="639498" y="604317"/>
                    <a:pt x="649288" y="601936"/>
                    <a:pt x="584200" y="620986"/>
                  </a:cubicBezTo>
                  <a:cubicBezTo>
                    <a:pt x="519112" y="640036"/>
                    <a:pt x="454554" y="663849"/>
                    <a:pt x="376237" y="706711"/>
                  </a:cubicBezTo>
                  <a:cubicBezTo>
                    <a:pt x="297920" y="749573"/>
                    <a:pt x="114300" y="878161"/>
                    <a:pt x="114300" y="878161"/>
                  </a:cubicBezTo>
                  <a:lnTo>
                    <a:pt x="0" y="954361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1253333" y="1566863"/>
              <a:ext cx="3774282" cy="1933575"/>
            </a:xfrm>
            <a:custGeom>
              <a:avLst/>
              <a:gdLst>
                <a:gd name="connsiteX0" fmla="*/ 3795713 w 3795713"/>
                <a:gd name="connsiteY0" fmla="*/ 0 h 1933575"/>
                <a:gd name="connsiteX1" fmla="*/ 3581400 w 3795713"/>
                <a:gd name="connsiteY1" fmla="*/ 128587 h 1933575"/>
                <a:gd name="connsiteX2" fmla="*/ 3338513 w 3795713"/>
                <a:gd name="connsiteY2" fmla="*/ 185737 h 1933575"/>
                <a:gd name="connsiteX3" fmla="*/ 2962275 w 3795713"/>
                <a:gd name="connsiteY3" fmla="*/ 295275 h 1933575"/>
                <a:gd name="connsiteX4" fmla="*/ 2738438 w 3795713"/>
                <a:gd name="connsiteY4" fmla="*/ 395287 h 1933575"/>
                <a:gd name="connsiteX5" fmla="*/ 2600325 w 3795713"/>
                <a:gd name="connsiteY5" fmla="*/ 485775 h 1933575"/>
                <a:gd name="connsiteX6" fmla="*/ 2471738 w 3795713"/>
                <a:gd name="connsiteY6" fmla="*/ 671512 h 1933575"/>
                <a:gd name="connsiteX7" fmla="*/ 2357438 w 3795713"/>
                <a:gd name="connsiteY7" fmla="*/ 900112 h 1933575"/>
                <a:gd name="connsiteX8" fmla="*/ 2257425 w 3795713"/>
                <a:gd name="connsiteY8" fmla="*/ 971550 h 1933575"/>
                <a:gd name="connsiteX9" fmla="*/ 2138363 w 3795713"/>
                <a:gd name="connsiteY9" fmla="*/ 1047750 h 1933575"/>
                <a:gd name="connsiteX10" fmla="*/ 2090738 w 3795713"/>
                <a:gd name="connsiteY10" fmla="*/ 1047750 h 1933575"/>
                <a:gd name="connsiteX11" fmla="*/ 2024063 w 3795713"/>
                <a:gd name="connsiteY11" fmla="*/ 990600 h 1933575"/>
                <a:gd name="connsiteX12" fmla="*/ 1962150 w 3795713"/>
                <a:gd name="connsiteY12" fmla="*/ 942975 h 1933575"/>
                <a:gd name="connsiteX13" fmla="*/ 1866900 w 3795713"/>
                <a:gd name="connsiteY13" fmla="*/ 985837 h 1933575"/>
                <a:gd name="connsiteX14" fmla="*/ 1857375 w 3795713"/>
                <a:gd name="connsiteY14" fmla="*/ 1090612 h 1933575"/>
                <a:gd name="connsiteX15" fmla="*/ 1776413 w 3795713"/>
                <a:gd name="connsiteY15" fmla="*/ 1238250 h 1933575"/>
                <a:gd name="connsiteX16" fmla="*/ 1647825 w 3795713"/>
                <a:gd name="connsiteY16" fmla="*/ 1362075 h 1933575"/>
                <a:gd name="connsiteX17" fmla="*/ 1609725 w 3795713"/>
                <a:gd name="connsiteY17" fmla="*/ 1452562 h 1933575"/>
                <a:gd name="connsiteX18" fmla="*/ 1643063 w 3795713"/>
                <a:gd name="connsiteY18" fmla="*/ 1662112 h 1933575"/>
                <a:gd name="connsiteX19" fmla="*/ 1562100 w 3795713"/>
                <a:gd name="connsiteY19" fmla="*/ 1762125 h 1933575"/>
                <a:gd name="connsiteX20" fmla="*/ 1300163 w 3795713"/>
                <a:gd name="connsiteY20" fmla="*/ 1838325 h 1933575"/>
                <a:gd name="connsiteX21" fmla="*/ 985838 w 3795713"/>
                <a:gd name="connsiteY21" fmla="*/ 1914525 h 1933575"/>
                <a:gd name="connsiteX22" fmla="*/ 747713 w 3795713"/>
                <a:gd name="connsiteY22" fmla="*/ 1933575 h 1933575"/>
                <a:gd name="connsiteX23" fmla="*/ 561975 w 3795713"/>
                <a:gd name="connsiteY23" fmla="*/ 1895475 h 1933575"/>
                <a:gd name="connsiteX24" fmla="*/ 385763 w 3795713"/>
                <a:gd name="connsiteY24" fmla="*/ 1785937 h 1933575"/>
                <a:gd name="connsiteX25" fmla="*/ 309563 w 3795713"/>
                <a:gd name="connsiteY25" fmla="*/ 1700212 h 1933575"/>
                <a:gd name="connsiteX26" fmla="*/ 247650 w 3795713"/>
                <a:gd name="connsiteY26" fmla="*/ 1662112 h 1933575"/>
                <a:gd name="connsiteX27" fmla="*/ 142875 w 3795713"/>
                <a:gd name="connsiteY27" fmla="*/ 1709737 h 1933575"/>
                <a:gd name="connsiteX28" fmla="*/ 76200 w 3795713"/>
                <a:gd name="connsiteY28" fmla="*/ 1776412 h 1933575"/>
                <a:gd name="connsiteX29" fmla="*/ 0 w 3795713"/>
                <a:gd name="connsiteY29" fmla="*/ 1847850 h 1933575"/>
                <a:gd name="connsiteX0" fmla="*/ 3795713 w 3795713"/>
                <a:gd name="connsiteY0" fmla="*/ 0 h 1933575"/>
                <a:gd name="connsiteX1" fmla="*/ 3581400 w 3795713"/>
                <a:gd name="connsiteY1" fmla="*/ 128587 h 1933575"/>
                <a:gd name="connsiteX2" fmla="*/ 3338513 w 3795713"/>
                <a:gd name="connsiteY2" fmla="*/ 185737 h 1933575"/>
                <a:gd name="connsiteX3" fmla="*/ 2962275 w 3795713"/>
                <a:gd name="connsiteY3" fmla="*/ 295275 h 1933575"/>
                <a:gd name="connsiteX4" fmla="*/ 2738438 w 3795713"/>
                <a:gd name="connsiteY4" fmla="*/ 395287 h 1933575"/>
                <a:gd name="connsiteX5" fmla="*/ 2600325 w 3795713"/>
                <a:gd name="connsiteY5" fmla="*/ 485775 h 1933575"/>
                <a:gd name="connsiteX6" fmla="*/ 2471738 w 3795713"/>
                <a:gd name="connsiteY6" fmla="*/ 671512 h 1933575"/>
                <a:gd name="connsiteX7" fmla="*/ 2357438 w 3795713"/>
                <a:gd name="connsiteY7" fmla="*/ 900112 h 1933575"/>
                <a:gd name="connsiteX8" fmla="*/ 2257425 w 3795713"/>
                <a:gd name="connsiteY8" fmla="*/ 971550 h 1933575"/>
                <a:gd name="connsiteX9" fmla="*/ 2138363 w 3795713"/>
                <a:gd name="connsiteY9" fmla="*/ 1047750 h 1933575"/>
                <a:gd name="connsiteX10" fmla="*/ 2090738 w 3795713"/>
                <a:gd name="connsiteY10" fmla="*/ 1047750 h 1933575"/>
                <a:gd name="connsiteX11" fmla="*/ 2024063 w 3795713"/>
                <a:gd name="connsiteY11" fmla="*/ 990600 h 1933575"/>
                <a:gd name="connsiteX12" fmla="*/ 1947862 w 3795713"/>
                <a:gd name="connsiteY12" fmla="*/ 933450 h 1933575"/>
                <a:gd name="connsiteX13" fmla="*/ 1866900 w 3795713"/>
                <a:gd name="connsiteY13" fmla="*/ 985837 h 1933575"/>
                <a:gd name="connsiteX14" fmla="*/ 1857375 w 3795713"/>
                <a:gd name="connsiteY14" fmla="*/ 1090612 h 1933575"/>
                <a:gd name="connsiteX15" fmla="*/ 1776413 w 3795713"/>
                <a:gd name="connsiteY15" fmla="*/ 1238250 h 1933575"/>
                <a:gd name="connsiteX16" fmla="*/ 1647825 w 3795713"/>
                <a:gd name="connsiteY16" fmla="*/ 1362075 h 1933575"/>
                <a:gd name="connsiteX17" fmla="*/ 1609725 w 3795713"/>
                <a:gd name="connsiteY17" fmla="*/ 1452562 h 1933575"/>
                <a:gd name="connsiteX18" fmla="*/ 1643063 w 3795713"/>
                <a:gd name="connsiteY18" fmla="*/ 1662112 h 1933575"/>
                <a:gd name="connsiteX19" fmla="*/ 1562100 w 3795713"/>
                <a:gd name="connsiteY19" fmla="*/ 1762125 h 1933575"/>
                <a:gd name="connsiteX20" fmla="*/ 1300163 w 3795713"/>
                <a:gd name="connsiteY20" fmla="*/ 1838325 h 1933575"/>
                <a:gd name="connsiteX21" fmla="*/ 985838 w 3795713"/>
                <a:gd name="connsiteY21" fmla="*/ 1914525 h 1933575"/>
                <a:gd name="connsiteX22" fmla="*/ 747713 w 3795713"/>
                <a:gd name="connsiteY22" fmla="*/ 1933575 h 1933575"/>
                <a:gd name="connsiteX23" fmla="*/ 561975 w 3795713"/>
                <a:gd name="connsiteY23" fmla="*/ 1895475 h 1933575"/>
                <a:gd name="connsiteX24" fmla="*/ 385763 w 3795713"/>
                <a:gd name="connsiteY24" fmla="*/ 1785937 h 1933575"/>
                <a:gd name="connsiteX25" fmla="*/ 309563 w 3795713"/>
                <a:gd name="connsiteY25" fmla="*/ 1700212 h 1933575"/>
                <a:gd name="connsiteX26" fmla="*/ 247650 w 3795713"/>
                <a:gd name="connsiteY26" fmla="*/ 1662112 h 1933575"/>
                <a:gd name="connsiteX27" fmla="*/ 142875 w 3795713"/>
                <a:gd name="connsiteY27" fmla="*/ 1709737 h 1933575"/>
                <a:gd name="connsiteX28" fmla="*/ 76200 w 3795713"/>
                <a:gd name="connsiteY28" fmla="*/ 1776412 h 1933575"/>
                <a:gd name="connsiteX29" fmla="*/ 0 w 3795713"/>
                <a:gd name="connsiteY29" fmla="*/ 1847850 h 1933575"/>
                <a:gd name="connsiteX0" fmla="*/ 3795713 w 3795713"/>
                <a:gd name="connsiteY0" fmla="*/ 0 h 1933575"/>
                <a:gd name="connsiteX1" fmla="*/ 3581400 w 3795713"/>
                <a:gd name="connsiteY1" fmla="*/ 128587 h 1933575"/>
                <a:gd name="connsiteX2" fmla="*/ 3338513 w 3795713"/>
                <a:gd name="connsiteY2" fmla="*/ 185737 h 1933575"/>
                <a:gd name="connsiteX3" fmla="*/ 2962275 w 3795713"/>
                <a:gd name="connsiteY3" fmla="*/ 295275 h 1933575"/>
                <a:gd name="connsiteX4" fmla="*/ 2738438 w 3795713"/>
                <a:gd name="connsiteY4" fmla="*/ 395287 h 1933575"/>
                <a:gd name="connsiteX5" fmla="*/ 2600325 w 3795713"/>
                <a:gd name="connsiteY5" fmla="*/ 485775 h 1933575"/>
                <a:gd name="connsiteX6" fmla="*/ 2471738 w 3795713"/>
                <a:gd name="connsiteY6" fmla="*/ 671512 h 1933575"/>
                <a:gd name="connsiteX7" fmla="*/ 2357438 w 3795713"/>
                <a:gd name="connsiteY7" fmla="*/ 900112 h 1933575"/>
                <a:gd name="connsiteX8" fmla="*/ 2257425 w 3795713"/>
                <a:gd name="connsiteY8" fmla="*/ 971550 h 1933575"/>
                <a:gd name="connsiteX9" fmla="*/ 2138363 w 3795713"/>
                <a:gd name="connsiteY9" fmla="*/ 1047750 h 1933575"/>
                <a:gd name="connsiteX10" fmla="*/ 2090738 w 3795713"/>
                <a:gd name="connsiteY10" fmla="*/ 1047750 h 1933575"/>
                <a:gd name="connsiteX11" fmla="*/ 2024063 w 3795713"/>
                <a:gd name="connsiteY11" fmla="*/ 990600 h 1933575"/>
                <a:gd name="connsiteX12" fmla="*/ 1947862 w 3795713"/>
                <a:gd name="connsiteY12" fmla="*/ 933450 h 1933575"/>
                <a:gd name="connsiteX13" fmla="*/ 1866900 w 3795713"/>
                <a:gd name="connsiteY13" fmla="*/ 985837 h 1933575"/>
                <a:gd name="connsiteX14" fmla="*/ 1847850 w 3795713"/>
                <a:gd name="connsiteY14" fmla="*/ 1133475 h 1933575"/>
                <a:gd name="connsiteX15" fmla="*/ 1776413 w 3795713"/>
                <a:gd name="connsiteY15" fmla="*/ 1238250 h 1933575"/>
                <a:gd name="connsiteX16" fmla="*/ 1647825 w 3795713"/>
                <a:gd name="connsiteY16" fmla="*/ 1362075 h 1933575"/>
                <a:gd name="connsiteX17" fmla="*/ 1609725 w 3795713"/>
                <a:gd name="connsiteY17" fmla="*/ 1452562 h 1933575"/>
                <a:gd name="connsiteX18" fmla="*/ 1643063 w 3795713"/>
                <a:gd name="connsiteY18" fmla="*/ 1662112 h 1933575"/>
                <a:gd name="connsiteX19" fmla="*/ 1562100 w 3795713"/>
                <a:gd name="connsiteY19" fmla="*/ 1762125 h 1933575"/>
                <a:gd name="connsiteX20" fmla="*/ 1300163 w 3795713"/>
                <a:gd name="connsiteY20" fmla="*/ 1838325 h 1933575"/>
                <a:gd name="connsiteX21" fmla="*/ 985838 w 3795713"/>
                <a:gd name="connsiteY21" fmla="*/ 1914525 h 1933575"/>
                <a:gd name="connsiteX22" fmla="*/ 747713 w 3795713"/>
                <a:gd name="connsiteY22" fmla="*/ 1933575 h 1933575"/>
                <a:gd name="connsiteX23" fmla="*/ 561975 w 3795713"/>
                <a:gd name="connsiteY23" fmla="*/ 1895475 h 1933575"/>
                <a:gd name="connsiteX24" fmla="*/ 385763 w 3795713"/>
                <a:gd name="connsiteY24" fmla="*/ 1785937 h 1933575"/>
                <a:gd name="connsiteX25" fmla="*/ 309563 w 3795713"/>
                <a:gd name="connsiteY25" fmla="*/ 1700212 h 1933575"/>
                <a:gd name="connsiteX26" fmla="*/ 247650 w 3795713"/>
                <a:gd name="connsiteY26" fmla="*/ 1662112 h 1933575"/>
                <a:gd name="connsiteX27" fmla="*/ 142875 w 3795713"/>
                <a:gd name="connsiteY27" fmla="*/ 1709737 h 1933575"/>
                <a:gd name="connsiteX28" fmla="*/ 76200 w 3795713"/>
                <a:gd name="connsiteY28" fmla="*/ 1776412 h 1933575"/>
                <a:gd name="connsiteX29" fmla="*/ 0 w 3795713"/>
                <a:gd name="connsiteY29" fmla="*/ 1847850 h 1933575"/>
                <a:gd name="connsiteX0" fmla="*/ 3795713 w 3795713"/>
                <a:gd name="connsiteY0" fmla="*/ 0 h 1933575"/>
                <a:gd name="connsiteX1" fmla="*/ 3581400 w 3795713"/>
                <a:gd name="connsiteY1" fmla="*/ 128587 h 1933575"/>
                <a:gd name="connsiteX2" fmla="*/ 3338513 w 3795713"/>
                <a:gd name="connsiteY2" fmla="*/ 185737 h 1933575"/>
                <a:gd name="connsiteX3" fmla="*/ 2962275 w 3795713"/>
                <a:gd name="connsiteY3" fmla="*/ 295275 h 1933575"/>
                <a:gd name="connsiteX4" fmla="*/ 2738438 w 3795713"/>
                <a:gd name="connsiteY4" fmla="*/ 395287 h 1933575"/>
                <a:gd name="connsiteX5" fmla="*/ 2600325 w 3795713"/>
                <a:gd name="connsiteY5" fmla="*/ 485775 h 1933575"/>
                <a:gd name="connsiteX6" fmla="*/ 2471738 w 3795713"/>
                <a:gd name="connsiteY6" fmla="*/ 671512 h 1933575"/>
                <a:gd name="connsiteX7" fmla="*/ 2357438 w 3795713"/>
                <a:gd name="connsiteY7" fmla="*/ 900112 h 1933575"/>
                <a:gd name="connsiteX8" fmla="*/ 2251075 w 3795713"/>
                <a:gd name="connsiteY8" fmla="*/ 990600 h 1933575"/>
                <a:gd name="connsiteX9" fmla="*/ 2138363 w 3795713"/>
                <a:gd name="connsiteY9" fmla="*/ 1047750 h 1933575"/>
                <a:gd name="connsiteX10" fmla="*/ 2090738 w 3795713"/>
                <a:gd name="connsiteY10" fmla="*/ 1047750 h 1933575"/>
                <a:gd name="connsiteX11" fmla="*/ 2024063 w 3795713"/>
                <a:gd name="connsiteY11" fmla="*/ 990600 h 1933575"/>
                <a:gd name="connsiteX12" fmla="*/ 1947862 w 3795713"/>
                <a:gd name="connsiteY12" fmla="*/ 933450 h 1933575"/>
                <a:gd name="connsiteX13" fmla="*/ 1866900 w 3795713"/>
                <a:gd name="connsiteY13" fmla="*/ 985837 h 1933575"/>
                <a:gd name="connsiteX14" fmla="*/ 1847850 w 3795713"/>
                <a:gd name="connsiteY14" fmla="*/ 1133475 h 1933575"/>
                <a:gd name="connsiteX15" fmla="*/ 1776413 w 3795713"/>
                <a:gd name="connsiteY15" fmla="*/ 1238250 h 1933575"/>
                <a:gd name="connsiteX16" fmla="*/ 1647825 w 3795713"/>
                <a:gd name="connsiteY16" fmla="*/ 1362075 h 1933575"/>
                <a:gd name="connsiteX17" fmla="*/ 1609725 w 3795713"/>
                <a:gd name="connsiteY17" fmla="*/ 1452562 h 1933575"/>
                <a:gd name="connsiteX18" fmla="*/ 1643063 w 3795713"/>
                <a:gd name="connsiteY18" fmla="*/ 1662112 h 1933575"/>
                <a:gd name="connsiteX19" fmla="*/ 1562100 w 3795713"/>
                <a:gd name="connsiteY19" fmla="*/ 1762125 h 1933575"/>
                <a:gd name="connsiteX20" fmla="*/ 1300163 w 3795713"/>
                <a:gd name="connsiteY20" fmla="*/ 1838325 h 1933575"/>
                <a:gd name="connsiteX21" fmla="*/ 985838 w 3795713"/>
                <a:gd name="connsiteY21" fmla="*/ 1914525 h 1933575"/>
                <a:gd name="connsiteX22" fmla="*/ 747713 w 3795713"/>
                <a:gd name="connsiteY22" fmla="*/ 1933575 h 1933575"/>
                <a:gd name="connsiteX23" fmla="*/ 561975 w 3795713"/>
                <a:gd name="connsiteY23" fmla="*/ 1895475 h 1933575"/>
                <a:gd name="connsiteX24" fmla="*/ 385763 w 3795713"/>
                <a:gd name="connsiteY24" fmla="*/ 1785937 h 1933575"/>
                <a:gd name="connsiteX25" fmla="*/ 309563 w 3795713"/>
                <a:gd name="connsiteY25" fmla="*/ 1700212 h 1933575"/>
                <a:gd name="connsiteX26" fmla="*/ 247650 w 3795713"/>
                <a:gd name="connsiteY26" fmla="*/ 1662112 h 1933575"/>
                <a:gd name="connsiteX27" fmla="*/ 142875 w 3795713"/>
                <a:gd name="connsiteY27" fmla="*/ 1709737 h 1933575"/>
                <a:gd name="connsiteX28" fmla="*/ 76200 w 3795713"/>
                <a:gd name="connsiteY28" fmla="*/ 1776412 h 1933575"/>
                <a:gd name="connsiteX29" fmla="*/ 0 w 3795713"/>
                <a:gd name="connsiteY29" fmla="*/ 1847850 h 1933575"/>
                <a:gd name="connsiteX0" fmla="*/ 3802063 w 3802063"/>
                <a:gd name="connsiteY0" fmla="*/ 0 h 1936750"/>
                <a:gd name="connsiteX1" fmla="*/ 3581400 w 3802063"/>
                <a:gd name="connsiteY1" fmla="*/ 131762 h 1936750"/>
                <a:gd name="connsiteX2" fmla="*/ 3338513 w 3802063"/>
                <a:gd name="connsiteY2" fmla="*/ 188912 h 1936750"/>
                <a:gd name="connsiteX3" fmla="*/ 2962275 w 3802063"/>
                <a:gd name="connsiteY3" fmla="*/ 298450 h 1936750"/>
                <a:gd name="connsiteX4" fmla="*/ 2738438 w 3802063"/>
                <a:gd name="connsiteY4" fmla="*/ 398462 h 1936750"/>
                <a:gd name="connsiteX5" fmla="*/ 2600325 w 3802063"/>
                <a:gd name="connsiteY5" fmla="*/ 488950 h 1936750"/>
                <a:gd name="connsiteX6" fmla="*/ 2471738 w 3802063"/>
                <a:gd name="connsiteY6" fmla="*/ 674687 h 1936750"/>
                <a:gd name="connsiteX7" fmla="*/ 2357438 w 3802063"/>
                <a:gd name="connsiteY7" fmla="*/ 903287 h 1936750"/>
                <a:gd name="connsiteX8" fmla="*/ 2251075 w 3802063"/>
                <a:gd name="connsiteY8" fmla="*/ 993775 h 1936750"/>
                <a:gd name="connsiteX9" fmla="*/ 2138363 w 3802063"/>
                <a:gd name="connsiteY9" fmla="*/ 1050925 h 1936750"/>
                <a:gd name="connsiteX10" fmla="*/ 2090738 w 3802063"/>
                <a:gd name="connsiteY10" fmla="*/ 1050925 h 1936750"/>
                <a:gd name="connsiteX11" fmla="*/ 2024063 w 3802063"/>
                <a:gd name="connsiteY11" fmla="*/ 993775 h 1936750"/>
                <a:gd name="connsiteX12" fmla="*/ 1947862 w 3802063"/>
                <a:gd name="connsiteY12" fmla="*/ 936625 h 1936750"/>
                <a:gd name="connsiteX13" fmla="*/ 1866900 w 3802063"/>
                <a:gd name="connsiteY13" fmla="*/ 989012 h 1936750"/>
                <a:gd name="connsiteX14" fmla="*/ 1847850 w 3802063"/>
                <a:gd name="connsiteY14" fmla="*/ 1136650 h 1936750"/>
                <a:gd name="connsiteX15" fmla="*/ 1776413 w 3802063"/>
                <a:gd name="connsiteY15" fmla="*/ 1241425 h 1936750"/>
                <a:gd name="connsiteX16" fmla="*/ 1647825 w 3802063"/>
                <a:gd name="connsiteY16" fmla="*/ 1365250 h 1936750"/>
                <a:gd name="connsiteX17" fmla="*/ 1609725 w 3802063"/>
                <a:gd name="connsiteY17" fmla="*/ 1455737 h 1936750"/>
                <a:gd name="connsiteX18" fmla="*/ 1643063 w 3802063"/>
                <a:gd name="connsiteY18" fmla="*/ 1665287 h 1936750"/>
                <a:gd name="connsiteX19" fmla="*/ 1562100 w 3802063"/>
                <a:gd name="connsiteY19" fmla="*/ 1765300 h 1936750"/>
                <a:gd name="connsiteX20" fmla="*/ 1300163 w 3802063"/>
                <a:gd name="connsiteY20" fmla="*/ 1841500 h 1936750"/>
                <a:gd name="connsiteX21" fmla="*/ 985838 w 3802063"/>
                <a:gd name="connsiteY21" fmla="*/ 1917700 h 1936750"/>
                <a:gd name="connsiteX22" fmla="*/ 747713 w 3802063"/>
                <a:gd name="connsiteY22" fmla="*/ 1936750 h 1936750"/>
                <a:gd name="connsiteX23" fmla="*/ 561975 w 3802063"/>
                <a:gd name="connsiteY23" fmla="*/ 1898650 h 1936750"/>
                <a:gd name="connsiteX24" fmla="*/ 385763 w 3802063"/>
                <a:gd name="connsiteY24" fmla="*/ 1789112 h 1936750"/>
                <a:gd name="connsiteX25" fmla="*/ 309563 w 3802063"/>
                <a:gd name="connsiteY25" fmla="*/ 1703387 h 1936750"/>
                <a:gd name="connsiteX26" fmla="*/ 247650 w 3802063"/>
                <a:gd name="connsiteY26" fmla="*/ 1665287 h 1936750"/>
                <a:gd name="connsiteX27" fmla="*/ 142875 w 3802063"/>
                <a:gd name="connsiteY27" fmla="*/ 1712912 h 1936750"/>
                <a:gd name="connsiteX28" fmla="*/ 76200 w 3802063"/>
                <a:gd name="connsiteY28" fmla="*/ 1779587 h 1936750"/>
                <a:gd name="connsiteX29" fmla="*/ 0 w 3802063"/>
                <a:gd name="connsiteY29" fmla="*/ 1851025 h 1936750"/>
                <a:gd name="connsiteX0" fmla="*/ 3789363 w 3789363"/>
                <a:gd name="connsiteY0" fmla="*/ 0 h 1933575"/>
                <a:gd name="connsiteX1" fmla="*/ 3581400 w 3789363"/>
                <a:gd name="connsiteY1" fmla="*/ 128587 h 1933575"/>
                <a:gd name="connsiteX2" fmla="*/ 3338513 w 3789363"/>
                <a:gd name="connsiteY2" fmla="*/ 185737 h 1933575"/>
                <a:gd name="connsiteX3" fmla="*/ 2962275 w 3789363"/>
                <a:gd name="connsiteY3" fmla="*/ 295275 h 1933575"/>
                <a:gd name="connsiteX4" fmla="*/ 2738438 w 3789363"/>
                <a:gd name="connsiteY4" fmla="*/ 395287 h 1933575"/>
                <a:gd name="connsiteX5" fmla="*/ 2600325 w 3789363"/>
                <a:gd name="connsiteY5" fmla="*/ 485775 h 1933575"/>
                <a:gd name="connsiteX6" fmla="*/ 2471738 w 3789363"/>
                <a:gd name="connsiteY6" fmla="*/ 671512 h 1933575"/>
                <a:gd name="connsiteX7" fmla="*/ 2357438 w 3789363"/>
                <a:gd name="connsiteY7" fmla="*/ 900112 h 1933575"/>
                <a:gd name="connsiteX8" fmla="*/ 2251075 w 3789363"/>
                <a:gd name="connsiteY8" fmla="*/ 990600 h 1933575"/>
                <a:gd name="connsiteX9" fmla="*/ 2138363 w 3789363"/>
                <a:gd name="connsiteY9" fmla="*/ 1047750 h 1933575"/>
                <a:gd name="connsiteX10" fmla="*/ 2090738 w 3789363"/>
                <a:gd name="connsiteY10" fmla="*/ 1047750 h 1933575"/>
                <a:gd name="connsiteX11" fmla="*/ 2024063 w 3789363"/>
                <a:gd name="connsiteY11" fmla="*/ 990600 h 1933575"/>
                <a:gd name="connsiteX12" fmla="*/ 1947862 w 3789363"/>
                <a:gd name="connsiteY12" fmla="*/ 933450 h 1933575"/>
                <a:gd name="connsiteX13" fmla="*/ 1866900 w 3789363"/>
                <a:gd name="connsiteY13" fmla="*/ 985837 h 1933575"/>
                <a:gd name="connsiteX14" fmla="*/ 1847850 w 3789363"/>
                <a:gd name="connsiteY14" fmla="*/ 1133475 h 1933575"/>
                <a:gd name="connsiteX15" fmla="*/ 1776413 w 3789363"/>
                <a:gd name="connsiteY15" fmla="*/ 1238250 h 1933575"/>
                <a:gd name="connsiteX16" fmla="*/ 1647825 w 3789363"/>
                <a:gd name="connsiteY16" fmla="*/ 1362075 h 1933575"/>
                <a:gd name="connsiteX17" fmla="*/ 1609725 w 3789363"/>
                <a:gd name="connsiteY17" fmla="*/ 1452562 h 1933575"/>
                <a:gd name="connsiteX18" fmla="*/ 1643063 w 3789363"/>
                <a:gd name="connsiteY18" fmla="*/ 1662112 h 1933575"/>
                <a:gd name="connsiteX19" fmla="*/ 1562100 w 3789363"/>
                <a:gd name="connsiteY19" fmla="*/ 1762125 h 1933575"/>
                <a:gd name="connsiteX20" fmla="*/ 1300163 w 3789363"/>
                <a:gd name="connsiteY20" fmla="*/ 1838325 h 1933575"/>
                <a:gd name="connsiteX21" fmla="*/ 985838 w 3789363"/>
                <a:gd name="connsiteY21" fmla="*/ 1914525 h 1933575"/>
                <a:gd name="connsiteX22" fmla="*/ 747713 w 3789363"/>
                <a:gd name="connsiteY22" fmla="*/ 1933575 h 1933575"/>
                <a:gd name="connsiteX23" fmla="*/ 561975 w 3789363"/>
                <a:gd name="connsiteY23" fmla="*/ 1895475 h 1933575"/>
                <a:gd name="connsiteX24" fmla="*/ 385763 w 3789363"/>
                <a:gd name="connsiteY24" fmla="*/ 1785937 h 1933575"/>
                <a:gd name="connsiteX25" fmla="*/ 309563 w 3789363"/>
                <a:gd name="connsiteY25" fmla="*/ 1700212 h 1933575"/>
                <a:gd name="connsiteX26" fmla="*/ 247650 w 3789363"/>
                <a:gd name="connsiteY26" fmla="*/ 1662112 h 1933575"/>
                <a:gd name="connsiteX27" fmla="*/ 142875 w 3789363"/>
                <a:gd name="connsiteY27" fmla="*/ 1709737 h 1933575"/>
                <a:gd name="connsiteX28" fmla="*/ 76200 w 3789363"/>
                <a:gd name="connsiteY28" fmla="*/ 1776412 h 1933575"/>
                <a:gd name="connsiteX29" fmla="*/ 0 w 3789363"/>
                <a:gd name="connsiteY29" fmla="*/ 1847850 h 1933575"/>
                <a:gd name="connsiteX0" fmla="*/ 3773488 w 3773488"/>
                <a:gd name="connsiteY0" fmla="*/ 0 h 1933575"/>
                <a:gd name="connsiteX1" fmla="*/ 3565525 w 3773488"/>
                <a:gd name="connsiteY1" fmla="*/ 128587 h 1933575"/>
                <a:gd name="connsiteX2" fmla="*/ 3322638 w 3773488"/>
                <a:gd name="connsiteY2" fmla="*/ 185737 h 1933575"/>
                <a:gd name="connsiteX3" fmla="*/ 2946400 w 3773488"/>
                <a:gd name="connsiteY3" fmla="*/ 295275 h 1933575"/>
                <a:gd name="connsiteX4" fmla="*/ 2722563 w 3773488"/>
                <a:gd name="connsiteY4" fmla="*/ 395287 h 1933575"/>
                <a:gd name="connsiteX5" fmla="*/ 2584450 w 3773488"/>
                <a:gd name="connsiteY5" fmla="*/ 485775 h 1933575"/>
                <a:gd name="connsiteX6" fmla="*/ 2455863 w 3773488"/>
                <a:gd name="connsiteY6" fmla="*/ 671512 h 1933575"/>
                <a:gd name="connsiteX7" fmla="*/ 2341563 w 3773488"/>
                <a:gd name="connsiteY7" fmla="*/ 900112 h 1933575"/>
                <a:gd name="connsiteX8" fmla="*/ 2235200 w 3773488"/>
                <a:gd name="connsiteY8" fmla="*/ 990600 h 1933575"/>
                <a:gd name="connsiteX9" fmla="*/ 2122488 w 3773488"/>
                <a:gd name="connsiteY9" fmla="*/ 1047750 h 1933575"/>
                <a:gd name="connsiteX10" fmla="*/ 2074863 w 3773488"/>
                <a:gd name="connsiteY10" fmla="*/ 1047750 h 1933575"/>
                <a:gd name="connsiteX11" fmla="*/ 2008188 w 3773488"/>
                <a:gd name="connsiteY11" fmla="*/ 990600 h 1933575"/>
                <a:gd name="connsiteX12" fmla="*/ 1931987 w 3773488"/>
                <a:gd name="connsiteY12" fmla="*/ 933450 h 1933575"/>
                <a:gd name="connsiteX13" fmla="*/ 1851025 w 3773488"/>
                <a:gd name="connsiteY13" fmla="*/ 985837 h 1933575"/>
                <a:gd name="connsiteX14" fmla="*/ 1831975 w 3773488"/>
                <a:gd name="connsiteY14" fmla="*/ 1133475 h 1933575"/>
                <a:gd name="connsiteX15" fmla="*/ 1760538 w 3773488"/>
                <a:gd name="connsiteY15" fmla="*/ 1238250 h 1933575"/>
                <a:gd name="connsiteX16" fmla="*/ 1631950 w 3773488"/>
                <a:gd name="connsiteY16" fmla="*/ 1362075 h 1933575"/>
                <a:gd name="connsiteX17" fmla="*/ 1593850 w 3773488"/>
                <a:gd name="connsiteY17" fmla="*/ 1452562 h 1933575"/>
                <a:gd name="connsiteX18" fmla="*/ 1627188 w 3773488"/>
                <a:gd name="connsiteY18" fmla="*/ 1662112 h 1933575"/>
                <a:gd name="connsiteX19" fmla="*/ 1546225 w 3773488"/>
                <a:gd name="connsiteY19" fmla="*/ 1762125 h 1933575"/>
                <a:gd name="connsiteX20" fmla="*/ 1284288 w 3773488"/>
                <a:gd name="connsiteY20" fmla="*/ 1838325 h 1933575"/>
                <a:gd name="connsiteX21" fmla="*/ 969963 w 3773488"/>
                <a:gd name="connsiteY21" fmla="*/ 1914525 h 1933575"/>
                <a:gd name="connsiteX22" fmla="*/ 731838 w 3773488"/>
                <a:gd name="connsiteY22" fmla="*/ 1933575 h 1933575"/>
                <a:gd name="connsiteX23" fmla="*/ 546100 w 3773488"/>
                <a:gd name="connsiteY23" fmla="*/ 1895475 h 1933575"/>
                <a:gd name="connsiteX24" fmla="*/ 369888 w 3773488"/>
                <a:gd name="connsiteY24" fmla="*/ 1785937 h 1933575"/>
                <a:gd name="connsiteX25" fmla="*/ 293688 w 3773488"/>
                <a:gd name="connsiteY25" fmla="*/ 1700212 h 1933575"/>
                <a:gd name="connsiteX26" fmla="*/ 231775 w 3773488"/>
                <a:gd name="connsiteY26" fmla="*/ 1662112 h 1933575"/>
                <a:gd name="connsiteX27" fmla="*/ 127000 w 3773488"/>
                <a:gd name="connsiteY27" fmla="*/ 1709737 h 1933575"/>
                <a:gd name="connsiteX28" fmla="*/ 60325 w 3773488"/>
                <a:gd name="connsiteY28" fmla="*/ 1776412 h 1933575"/>
                <a:gd name="connsiteX29" fmla="*/ 0 w 3773488"/>
                <a:gd name="connsiteY29" fmla="*/ 1841500 h 1933575"/>
                <a:gd name="connsiteX0" fmla="*/ 3786188 w 3786188"/>
                <a:gd name="connsiteY0" fmla="*/ 0 h 1933575"/>
                <a:gd name="connsiteX1" fmla="*/ 3578225 w 3786188"/>
                <a:gd name="connsiteY1" fmla="*/ 128587 h 1933575"/>
                <a:gd name="connsiteX2" fmla="*/ 3335338 w 3786188"/>
                <a:gd name="connsiteY2" fmla="*/ 185737 h 1933575"/>
                <a:gd name="connsiteX3" fmla="*/ 2959100 w 3786188"/>
                <a:gd name="connsiteY3" fmla="*/ 295275 h 1933575"/>
                <a:gd name="connsiteX4" fmla="*/ 2735263 w 3786188"/>
                <a:gd name="connsiteY4" fmla="*/ 395287 h 1933575"/>
                <a:gd name="connsiteX5" fmla="*/ 2597150 w 3786188"/>
                <a:gd name="connsiteY5" fmla="*/ 485775 h 1933575"/>
                <a:gd name="connsiteX6" fmla="*/ 2468563 w 3786188"/>
                <a:gd name="connsiteY6" fmla="*/ 671512 h 1933575"/>
                <a:gd name="connsiteX7" fmla="*/ 2354263 w 3786188"/>
                <a:gd name="connsiteY7" fmla="*/ 900112 h 1933575"/>
                <a:gd name="connsiteX8" fmla="*/ 2247900 w 3786188"/>
                <a:gd name="connsiteY8" fmla="*/ 990600 h 1933575"/>
                <a:gd name="connsiteX9" fmla="*/ 2135188 w 3786188"/>
                <a:gd name="connsiteY9" fmla="*/ 1047750 h 1933575"/>
                <a:gd name="connsiteX10" fmla="*/ 2087563 w 3786188"/>
                <a:gd name="connsiteY10" fmla="*/ 1047750 h 1933575"/>
                <a:gd name="connsiteX11" fmla="*/ 2020888 w 3786188"/>
                <a:gd name="connsiteY11" fmla="*/ 990600 h 1933575"/>
                <a:gd name="connsiteX12" fmla="*/ 1944687 w 3786188"/>
                <a:gd name="connsiteY12" fmla="*/ 933450 h 1933575"/>
                <a:gd name="connsiteX13" fmla="*/ 1863725 w 3786188"/>
                <a:gd name="connsiteY13" fmla="*/ 985837 h 1933575"/>
                <a:gd name="connsiteX14" fmla="*/ 1844675 w 3786188"/>
                <a:gd name="connsiteY14" fmla="*/ 1133475 h 1933575"/>
                <a:gd name="connsiteX15" fmla="*/ 1773238 w 3786188"/>
                <a:gd name="connsiteY15" fmla="*/ 1238250 h 1933575"/>
                <a:gd name="connsiteX16" fmla="*/ 1644650 w 3786188"/>
                <a:gd name="connsiteY16" fmla="*/ 1362075 h 1933575"/>
                <a:gd name="connsiteX17" fmla="*/ 1606550 w 3786188"/>
                <a:gd name="connsiteY17" fmla="*/ 1452562 h 1933575"/>
                <a:gd name="connsiteX18" fmla="*/ 1639888 w 3786188"/>
                <a:gd name="connsiteY18" fmla="*/ 1662112 h 1933575"/>
                <a:gd name="connsiteX19" fmla="*/ 1558925 w 3786188"/>
                <a:gd name="connsiteY19" fmla="*/ 1762125 h 1933575"/>
                <a:gd name="connsiteX20" fmla="*/ 1296988 w 3786188"/>
                <a:gd name="connsiteY20" fmla="*/ 1838325 h 1933575"/>
                <a:gd name="connsiteX21" fmla="*/ 982663 w 3786188"/>
                <a:gd name="connsiteY21" fmla="*/ 1914525 h 1933575"/>
                <a:gd name="connsiteX22" fmla="*/ 744538 w 3786188"/>
                <a:gd name="connsiteY22" fmla="*/ 1933575 h 1933575"/>
                <a:gd name="connsiteX23" fmla="*/ 558800 w 3786188"/>
                <a:gd name="connsiteY23" fmla="*/ 1895475 h 1933575"/>
                <a:gd name="connsiteX24" fmla="*/ 382588 w 3786188"/>
                <a:gd name="connsiteY24" fmla="*/ 1785937 h 1933575"/>
                <a:gd name="connsiteX25" fmla="*/ 306388 w 3786188"/>
                <a:gd name="connsiteY25" fmla="*/ 1700212 h 1933575"/>
                <a:gd name="connsiteX26" fmla="*/ 244475 w 3786188"/>
                <a:gd name="connsiteY26" fmla="*/ 1662112 h 1933575"/>
                <a:gd name="connsiteX27" fmla="*/ 139700 w 3786188"/>
                <a:gd name="connsiteY27" fmla="*/ 1709737 h 1933575"/>
                <a:gd name="connsiteX28" fmla="*/ 73025 w 3786188"/>
                <a:gd name="connsiteY28" fmla="*/ 1776412 h 1933575"/>
                <a:gd name="connsiteX29" fmla="*/ 0 w 3786188"/>
                <a:gd name="connsiteY29" fmla="*/ 1854200 h 1933575"/>
                <a:gd name="connsiteX0" fmla="*/ 3776663 w 3776663"/>
                <a:gd name="connsiteY0" fmla="*/ 0 h 1933575"/>
                <a:gd name="connsiteX1" fmla="*/ 3568700 w 3776663"/>
                <a:gd name="connsiteY1" fmla="*/ 128587 h 1933575"/>
                <a:gd name="connsiteX2" fmla="*/ 3325813 w 3776663"/>
                <a:gd name="connsiteY2" fmla="*/ 185737 h 1933575"/>
                <a:gd name="connsiteX3" fmla="*/ 2949575 w 3776663"/>
                <a:gd name="connsiteY3" fmla="*/ 295275 h 1933575"/>
                <a:gd name="connsiteX4" fmla="*/ 2725738 w 3776663"/>
                <a:gd name="connsiteY4" fmla="*/ 395287 h 1933575"/>
                <a:gd name="connsiteX5" fmla="*/ 2587625 w 3776663"/>
                <a:gd name="connsiteY5" fmla="*/ 485775 h 1933575"/>
                <a:gd name="connsiteX6" fmla="*/ 2459038 w 3776663"/>
                <a:gd name="connsiteY6" fmla="*/ 671512 h 1933575"/>
                <a:gd name="connsiteX7" fmla="*/ 2344738 w 3776663"/>
                <a:gd name="connsiteY7" fmla="*/ 900112 h 1933575"/>
                <a:gd name="connsiteX8" fmla="*/ 2238375 w 3776663"/>
                <a:gd name="connsiteY8" fmla="*/ 990600 h 1933575"/>
                <a:gd name="connsiteX9" fmla="*/ 2125663 w 3776663"/>
                <a:gd name="connsiteY9" fmla="*/ 1047750 h 1933575"/>
                <a:gd name="connsiteX10" fmla="*/ 2078038 w 3776663"/>
                <a:gd name="connsiteY10" fmla="*/ 1047750 h 1933575"/>
                <a:gd name="connsiteX11" fmla="*/ 2011363 w 3776663"/>
                <a:gd name="connsiteY11" fmla="*/ 990600 h 1933575"/>
                <a:gd name="connsiteX12" fmla="*/ 1935162 w 3776663"/>
                <a:gd name="connsiteY12" fmla="*/ 933450 h 1933575"/>
                <a:gd name="connsiteX13" fmla="*/ 1854200 w 3776663"/>
                <a:gd name="connsiteY13" fmla="*/ 985837 h 1933575"/>
                <a:gd name="connsiteX14" fmla="*/ 1835150 w 3776663"/>
                <a:gd name="connsiteY14" fmla="*/ 1133475 h 1933575"/>
                <a:gd name="connsiteX15" fmla="*/ 1763713 w 3776663"/>
                <a:gd name="connsiteY15" fmla="*/ 1238250 h 1933575"/>
                <a:gd name="connsiteX16" fmla="*/ 1635125 w 3776663"/>
                <a:gd name="connsiteY16" fmla="*/ 1362075 h 1933575"/>
                <a:gd name="connsiteX17" fmla="*/ 1597025 w 3776663"/>
                <a:gd name="connsiteY17" fmla="*/ 1452562 h 1933575"/>
                <a:gd name="connsiteX18" fmla="*/ 1630363 w 3776663"/>
                <a:gd name="connsiteY18" fmla="*/ 1662112 h 1933575"/>
                <a:gd name="connsiteX19" fmla="*/ 1549400 w 3776663"/>
                <a:gd name="connsiteY19" fmla="*/ 1762125 h 1933575"/>
                <a:gd name="connsiteX20" fmla="*/ 1287463 w 3776663"/>
                <a:gd name="connsiteY20" fmla="*/ 1838325 h 1933575"/>
                <a:gd name="connsiteX21" fmla="*/ 973138 w 3776663"/>
                <a:gd name="connsiteY21" fmla="*/ 1914525 h 1933575"/>
                <a:gd name="connsiteX22" fmla="*/ 735013 w 3776663"/>
                <a:gd name="connsiteY22" fmla="*/ 1933575 h 1933575"/>
                <a:gd name="connsiteX23" fmla="*/ 549275 w 3776663"/>
                <a:gd name="connsiteY23" fmla="*/ 1895475 h 1933575"/>
                <a:gd name="connsiteX24" fmla="*/ 373063 w 3776663"/>
                <a:gd name="connsiteY24" fmla="*/ 1785937 h 1933575"/>
                <a:gd name="connsiteX25" fmla="*/ 296863 w 3776663"/>
                <a:gd name="connsiteY25" fmla="*/ 1700212 h 1933575"/>
                <a:gd name="connsiteX26" fmla="*/ 234950 w 3776663"/>
                <a:gd name="connsiteY26" fmla="*/ 1662112 h 1933575"/>
                <a:gd name="connsiteX27" fmla="*/ 130175 w 3776663"/>
                <a:gd name="connsiteY27" fmla="*/ 1709737 h 1933575"/>
                <a:gd name="connsiteX28" fmla="*/ 63500 w 3776663"/>
                <a:gd name="connsiteY28" fmla="*/ 1776412 h 1933575"/>
                <a:gd name="connsiteX29" fmla="*/ 0 w 3776663"/>
                <a:gd name="connsiteY29" fmla="*/ 1835150 h 1933575"/>
                <a:gd name="connsiteX0" fmla="*/ 3774282 w 3774282"/>
                <a:gd name="connsiteY0" fmla="*/ 0 h 1933575"/>
                <a:gd name="connsiteX1" fmla="*/ 3566319 w 3774282"/>
                <a:gd name="connsiteY1" fmla="*/ 128587 h 1933575"/>
                <a:gd name="connsiteX2" fmla="*/ 3323432 w 3774282"/>
                <a:gd name="connsiteY2" fmla="*/ 185737 h 1933575"/>
                <a:gd name="connsiteX3" fmla="*/ 2947194 w 3774282"/>
                <a:gd name="connsiteY3" fmla="*/ 295275 h 1933575"/>
                <a:gd name="connsiteX4" fmla="*/ 2723357 w 3774282"/>
                <a:gd name="connsiteY4" fmla="*/ 395287 h 1933575"/>
                <a:gd name="connsiteX5" fmla="*/ 2585244 w 3774282"/>
                <a:gd name="connsiteY5" fmla="*/ 485775 h 1933575"/>
                <a:gd name="connsiteX6" fmla="*/ 2456657 w 3774282"/>
                <a:gd name="connsiteY6" fmla="*/ 671512 h 1933575"/>
                <a:gd name="connsiteX7" fmla="*/ 2342357 w 3774282"/>
                <a:gd name="connsiteY7" fmla="*/ 900112 h 1933575"/>
                <a:gd name="connsiteX8" fmla="*/ 2235994 w 3774282"/>
                <a:gd name="connsiteY8" fmla="*/ 990600 h 1933575"/>
                <a:gd name="connsiteX9" fmla="*/ 2123282 w 3774282"/>
                <a:gd name="connsiteY9" fmla="*/ 1047750 h 1933575"/>
                <a:gd name="connsiteX10" fmla="*/ 2075657 w 3774282"/>
                <a:gd name="connsiteY10" fmla="*/ 1047750 h 1933575"/>
                <a:gd name="connsiteX11" fmla="*/ 2008982 w 3774282"/>
                <a:gd name="connsiteY11" fmla="*/ 990600 h 1933575"/>
                <a:gd name="connsiteX12" fmla="*/ 1932781 w 3774282"/>
                <a:gd name="connsiteY12" fmla="*/ 933450 h 1933575"/>
                <a:gd name="connsiteX13" fmla="*/ 1851819 w 3774282"/>
                <a:gd name="connsiteY13" fmla="*/ 985837 h 1933575"/>
                <a:gd name="connsiteX14" fmla="*/ 1832769 w 3774282"/>
                <a:gd name="connsiteY14" fmla="*/ 1133475 h 1933575"/>
                <a:gd name="connsiteX15" fmla="*/ 1761332 w 3774282"/>
                <a:gd name="connsiteY15" fmla="*/ 1238250 h 1933575"/>
                <a:gd name="connsiteX16" fmla="*/ 1632744 w 3774282"/>
                <a:gd name="connsiteY16" fmla="*/ 1362075 h 1933575"/>
                <a:gd name="connsiteX17" fmla="*/ 1594644 w 3774282"/>
                <a:gd name="connsiteY17" fmla="*/ 1452562 h 1933575"/>
                <a:gd name="connsiteX18" fmla="*/ 1627982 w 3774282"/>
                <a:gd name="connsiteY18" fmla="*/ 1662112 h 1933575"/>
                <a:gd name="connsiteX19" fmla="*/ 1547019 w 3774282"/>
                <a:gd name="connsiteY19" fmla="*/ 1762125 h 1933575"/>
                <a:gd name="connsiteX20" fmla="*/ 1285082 w 3774282"/>
                <a:gd name="connsiteY20" fmla="*/ 1838325 h 1933575"/>
                <a:gd name="connsiteX21" fmla="*/ 970757 w 3774282"/>
                <a:gd name="connsiteY21" fmla="*/ 1914525 h 1933575"/>
                <a:gd name="connsiteX22" fmla="*/ 732632 w 3774282"/>
                <a:gd name="connsiteY22" fmla="*/ 1933575 h 1933575"/>
                <a:gd name="connsiteX23" fmla="*/ 546894 w 3774282"/>
                <a:gd name="connsiteY23" fmla="*/ 1895475 h 1933575"/>
                <a:gd name="connsiteX24" fmla="*/ 370682 w 3774282"/>
                <a:gd name="connsiteY24" fmla="*/ 1785937 h 1933575"/>
                <a:gd name="connsiteX25" fmla="*/ 294482 w 3774282"/>
                <a:gd name="connsiteY25" fmla="*/ 1700212 h 1933575"/>
                <a:gd name="connsiteX26" fmla="*/ 232569 w 3774282"/>
                <a:gd name="connsiteY26" fmla="*/ 1662112 h 1933575"/>
                <a:gd name="connsiteX27" fmla="*/ 127794 w 3774282"/>
                <a:gd name="connsiteY27" fmla="*/ 1709737 h 1933575"/>
                <a:gd name="connsiteX28" fmla="*/ 61119 w 3774282"/>
                <a:gd name="connsiteY28" fmla="*/ 1776412 h 1933575"/>
                <a:gd name="connsiteX29" fmla="*/ 0 w 3774282"/>
                <a:gd name="connsiteY29" fmla="*/ 1837532 h 19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74282" h="1933575">
                  <a:moveTo>
                    <a:pt x="3774282" y="0"/>
                  </a:moveTo>
                  <a:cubicBezTo>
                    <a:pt x="3705225" y="48815"/>
                    <a:pt x="3641461" y="97631"/>
                    <a:pt x="3566319" y="128587"/>
                  </a:cubicBezTo>
                  <a:cubicBezTo>
                    <a:pt x="3491177" y="159543"/>
                    <a:pt x="3426619" y="157956"/>
                    <a:pt x="3323432" y="185737"/>
                  </a:cubicBezTo>
                  <a:cubicBezTo>
                    <a:pt x="3220244" y="213518"/>
                    <a:pt x="3047206" y="260350"/>
                    <a:pt x="2947194" y="295275"/>
                  </a:cubicBezTo>
                  <a:cubicBezTo>
                    <a:pt x="2847182" y="330200"/>
                    <a:pt x="2783682" y="363537"/>
                    <a:pt x="2723357" y="395287"/>
                  </a:cubicBezTo>
                  <a:cubicBezTo>
                    <a:pt x="2663032" y="427037"/>
                    <a:pt x="2629694" y="439738"/>
                    <a:pt x="2585244" y="485775"/>
                  </a:cubicBezTo>
                  <a:cubicBezTo>
                    <a:pt x="2540794" y="531812"/>
                    <a:pt x="2497138" y="602456"/>
                    <a:pt x="2456657" y="671512"/>
                  </a:cubicBezTo>
                  <a:cubicBezTo>
                    <a:pt x="2416176" y="740568"/>
                    <a:pt x="2379134" y="846931"/>
                    <a:pt x="2342357" y="900112"/>
                  </a:cubicBezTo>
                  <a:cubicBezTo>
                    <a:pt x="2305580" y="953293"/>
                    <a:pt x="2272506" y="965994"/>
                    <a:pt x="2235994" y="990600"/>
                  </a:cubicBezTo>
                  <a:cubicBezTo>
                    <a:pt x="2199481" y="1015206"/>
                    <a:pt x="2150005" y="1038225"/>
                    <a:pt x="2123282" y="1047750"/>
                  </a:cubicBezTo>
                  <a:cubicBezTo>
                    <a:pt x="2096559" y="1057275"/>
                    <a:pt x="2094707" y="1057275"/>
                    <a:pt x="2075657" y="1047750"/>
                  </a:cubicBezTo>
                  <a:cubicBezTo>
                    <a:pt x="2056607" y="1038225"/>
                    <a:pt x="2032795" y="1009650"/>
                    <a:pt x="2008982" y="990600"/>
                  </a:cubicBezTo>
                  <a:cubicBezTo>
                    <a:pt x="1985169" y="971550"/>
                    <a:pt x="1958975" y="934244"/>
                    <a:pt x="1932781" y="933450"/>
                  </a:cubicBezTo>
                  <a:cubicBezTo>
                    <a:pt x="1906587" y="932656"/>
                    <a:pt x="1868488" y="952500"/>
                    <a:pt x="1851819" y="985837"/>
                  </a:cubicBezTo>
                  <a:cubicBezTo>
                    <a:pt x="1835150" y="1019174"/>
                    <a:pt x="1847850" y="1091406"/>
                    <a:pt x="1832769" y="1133475"/>
                  </a:cubicBezTo>
                  <a:cubicBezTo>
                    <a:pt x="1817688" y="1175544"/>
                    <a:pt x="1794669" y="1200150"/>
                    <a:pt x="1761332" y="1238250"/>
                  </a:cubicBezTo>
                  <a:cubicBezTo>
                    <a:pt x="1727995" y="1276350"/>
                    <a:pt x="1660525" y="1326356"/>
                    <a:pt x="1632744" y="1362075"/>
                  </a:cubicBezTo>
                  <a:cubicBezTo>
                    <a:pt x="1604963" y="1397794"/>
                    <a:pt x="1595438" y="1402556"/>
                    <a:pt x="1594644" y="1452562"/>
                  </a:cubicBezTo>
                  <a:cubicBezTo>
                    <a:pt x="1593850" y="1502568"/>
                    <a:pt x="1635919" y="1610518"/>
                    <a:pt x="1627982" y="1662112"/>
                  </a:cubicBezTo>
                  <a:cubicBezTo>
                    <a:pt x="1620045" y="1713706"/>
                    <a:pt x="1604169" y="1732756"/>
                    <a:pt x="1547019" y="1762125"/>
                  </a:cubicBezTo>
                  <a:cubicBezTo>
                    <a:pt x="1489869" y="1791494"/>
                    <a:pt x="1381126" y="1812925"/>
                    <a:pt x="1285082" y="1838325"/>
                  </a:cubicBezTo>
                  <a:cubicBezTo>
                    <a:pt x="1189038" y="1863725"/>
                    <a:pt x="1062832" y="1898650"/>
                    <a:pt x="970757" y="1914525"/>
                  </a:cubicBezTo>
                  <a:cubicBezTo>
                    <a:pt x="878682" y="1930400"/>
                    <a:pt x="803276" y="1936750"/>
                    <a:pt x="732632" y="1933575"/>
                  </a:cubicBezTo>
                  <a:cubicBezTo>
                    <a:pt x="661988" y="1930400"/>
                    <a:pt x="607219" y="1920081"/>
                    <a:pt x="546894" y="1895475"/>
                  </a:cubicBezTo>
                  <a:cubicBezTo>
                    <a:pt x="486569" y="1870869"/>
                    <a:pt x="412751" y="1818481"/>
                    <a:pt x="370682" y="1785937"/>
                  </a:cubicBezTo>
                  <a:cubicBezTo>
                    <a:pt x="328613" y="1753393"/>
                    <a:pt x="317501" y="1720849"/>
                    <a:pt x="294482" y="1700212"/>
                  </a:cubicBezTo>
                  <a:cubicBezTo>
                    <a:pt x="271463" y="1679575"/>
                    <a:pt x="260350" y="1660525"/>
                    <a:pt x="232569" y="1662112"/>
                  </a:cubicBezTo>
                  <a:cubicBezTo>
                    <a:pt x="204788" y="1663699"/>
                    <a:pt x="156369" y="1690687"/>
                    <a:pt x="127794" y="1709737"/>
                  </a:cubicBezTo>
                  <a:cubicBezTo>
                    <a:pt x="99219" y="1728787"/>
                    <a:pt x="82815" y="1755510"/>
                    <a:pt x="61119" y="1776412"/>
                  </a:cubicBezTo>
                  <a:cubicBezTo>
                    <a:pt x="39423" y="1797314"/>
                    <a:pt x="26194" y="1813322"/>
                    <a:pt x="0" y="1837532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9525" y="2818519"/>
              <a:ext cx="1244600" cy="656006"/>
            </a:xfrm>
            <a:custGeom>
              <a:avLst/>
              <a:gdLst>
                <a:gd name="connsiteX0" fmla="*/ 1231900 w 1231900"/>
                <a:gd name="connsiteY0" fmla="*/ 588257 h 655901"/>
                <a:gd name="connsiteX1" fmla="*/ 1171575 w 1231900"/>
                <a:gd name="connsiteY1" fmla="*/ 642232 h 655901"/>
                <a:gd name="connsiteX2" fmla="*/ 1092200 w 1231900"/>
                <a:gd name="connsiteY2" fmla="*/ 651757 h 655901"/>
                <a:gd name="connsiteX3" fmla="*/ 946150 w 1231900"/>
                <a:gd name="connsiteY3" fmla="*/ 585082 h 655901"/>
                <a:gd name="connsiteX4" fmla="*/ 831850 w 1231900"/>
                <a:gd name="connsiteY4" fmla="*/ 493007 h 655901"/>
                <a:gd name="connsiteX5" fmla="*/ 742950 w 1231900"/>
                <a:gd name="connsiteY5" fmla="*/ 413632 h 655901"/>
                <a:gd name="connsiteX6" fmla="*/ 669925 w 1231900"/>
                <a:gd name="connsiteY6" fmla="*/ 254882 h 655901"/>
                <a:gd name="connsiteX7" fmla="*/ 606425 w 1231900"/>
                <a:gd name="connsiteY7" fmla="*/ 124707 h 655901"/>
                <a:gd name="connsiteX8" fmla="*/ 504825 w 1231900"/>
                <a:gd name="connsiteY8" fmla="*/ 67557 h 655901"/>
                <a:gd name="connsiteX9" fmla="*/ 327025 w 1231900"/>
                <a:gd name="connsiteY9" fmla="*/ 16757 h 655901"/>
                <a:gd name="connsiteX10" fmla="*/ 222250 w 1231900"/>
                <a:gd name="connsiteY10" fmla="*/ 882 h 655901"/>
                <a:gd name="connsiteX11" fmla="*/ 165100 w 1231900"/>
                <a:gd name="connsiteY11" fmla="*/ 38982 h 655901"/>
                <a:gd name="connsiteX12" fmla="*/ 152400 w 1231900"/>
                <a:gd name="connsiteY12" fmla="*/ 118357 h 655901"/>
                <a:gd name="connsiteX13" fmla="*/ 184150 w 1231900"/>
                <a:gd name="connsiteY13" fmla="*/ 181857 h 655901"/>
                <a:gd name="connsiteX14" fmla="*/ 212725 w 1231900"/>
                <a:gd name="connsiteY14" fmla="*/ 248532 h 655901"/>
                <a:gd name="connsiteX15" fmla="*/ 215900 w 1231900"/>
                <a:gd name="connsiteY15" fmla="*/ 331082 h 655901"/>
                <a:gd name="connsiteX16" fmla="*/ 92075 w 1231900"/>
                <a:gd name="connsiteY16" fmla="*/ 493007 h 655901"/>
                <a:gd name="connsiteX17" fmla="*/ 0 w 1231900"/>
                <a:gd name="connsiteY17" fmla="*/ 635882 h 655901"/>
                <a:gd name="connsiteX0" fmla="*/ 1244600 w 1244600"/>
                <a:gd name="connsiteY0" fmla="*/ 585082 h 656006"/>
                <a:gd name="connsiteX1" fmla="*/ 1171575 w 1244600"/>
                <a:gd name="connsiteY1" fmla="*/ 642232 h 656006"/>
                <a:gd name="connsiteX2" fmla="*/ 1092200 w 1244600"/>
                <a:gd name="connsiteY2" fmla="*/ 651757 h 656006"/>
                <a:gd name="connsiteX3" fmla="*/ 946150 w 1244600"/>
                <a:gd name="connsiteY3" fmla="*/ 585082 h 656006"/>
                <a:gd name="connsiteX4" fmla="*/ 831850 w 1244600"/>
                <a:gd name="connsiteY4" fmla="*/ 493007 h 656006"/>
                <a:gd name="connsiteX5" fmla="*/ 742950 w 1244600"/>
                <a:gd name="connsiteY5" fmla="*/ 413632 h 656006"/>
                <a:gd name="connsiteX6" fmla="*/ 669925 w 1244600"/>
                <a:gd name="connsiteY6" fmla="*/ 254882 h 656006"/>
                <a:gd name="connsiteX7" fmla="*/ 606425 w 1244600"/>
                <a:gd name="connsiteY7" fmla="*/ 124707 h 656006"/>
                <a:gd name="connsiteX8" fmla="*/ 504825 w 1244600"/>
                <a:gd name="connsiteY8" fmla="*/ 67557 h 656006"/>
                <a:gd name="connsiteX9" fmla="*/ 327025 w 1244600"/>
                <a:gd name="connsiteY9" fmla="*/ 16757 h 656006"/>
                <a:gd name="connsiteX10" fmla="*/ 222250 w 1244600"/>
                <a:gd name="connsiteY10" fmla="*/ 882 h 656006"/>
                <a:gd name="connsiteX11" fmla="*/ 165100 w 1244600"/>
                <a:gd name="connsiteY11" fmla="*/ 38982 h 656006"/>
                <a:gd name="connsiteX12" fmla="*/ 152400 w 1244600"/>
                <a:gd name="connsiteY12" fmla="*/ 118357 h 656006"/>
                <a:gd name="connsiteX13" fmla="*/ 184150 w 1244600"/>
                <a:gd name="connsiteY13" fmla="*/ 181857 h 656006"/>
                <a:gd name="connsiteX14" fmla="*/ 212725 w 1244600"/>
                <a:gd name="connsiteY14" fmla="*/ 248532 h 656006"/>
                <a:gd name="connsiteX15" fmla="*/ 215900 w 1244600"/>
                <a:gd name="connsiteY15" fmla="*/ 331082 h 656006"/>
                <a:gd name="connsiteX16" fmla="*/ 92075 w 1244600"/>
                <a:gd name="connsiteY16" fmla="*/ 493007 h 656006"/>
                <a:gd name="connsiteX17" fmla="*/ 0 w 1244600"/>
                <a:gd name="connsiteY17" fmla="*/ 635882 h 6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4600" h="656006">
                  <a:moveTo>
                    <a:pt x="1244600" y="585082"/>
                  </a:moveTo>
                  <a:cubicBezTo>
                    <a:pt x="1226079" y="606778"/>
                    <a:pt x="1196975" y="631120"/>
                    <a:pt x="1171575" y="642232"/>
                  </a:cubicBezTo>
                  <a:cubicBezTo>
                    <a:pt x="1146175" y="653344"/>
                    <a:pt x="1129771" y="661282"/>
                    <a:pt x="1092200" y="651757"/>
                  </a:cubicBezTo>
                  <a:cubicBezTo>
                    <a:pt x="1054629" y="642232"/>
                    <a:pt x="989542" y="611540"/>
                    <a:pt x="946150" y="585082"/>
                  </a:cubicBezTo>
                  <a:cubicBezTo>
                    <a:pt x="902758" y="558624"/>
                    <a:pt x="865717" y="521582"/>
                    <a:pt x="831850" y="493007"/>
                  </a:cubicBezTo>
                  <a:cubicBezTo>
                    <a:pt x="797983" y="464432"/>
                    <a:pt x="769937" y="453319"/>
                    <a:pt x="742950" y="413632"/>
                  </a:cubicBezTo>
                  <a:cubicBezTo>
                    <a:pt x="715962" y="373944"/>
                    <a:pt x="692679" y="303036"/>
                    <a:pt x="669925" y="254882"/>
                  </a:cubicBezTo>
                  <a:cubicBezTo>
                    <a:pt x="647171" y="206728"/>
                    <a:pt x="633942" y="155928"/>
                    <a:pt x="606425" y="124707"/>
                  </a:cubicBezTo>
                  <a:cubicBezTo>
                    <a:pt x="578908" y="93486"/>
                    <a:pt x="551392" y="85549"/>
                    <a:pt x="504825" y="67557"/>
                  </a:cubicBezTo>
                  <a:cubicBezTo>
                    <a:pt x="458258" y="49565"/>
                    <a:pt x="374121" y="27869"/>
                    <a:pt x="327025" y="16757"/>
                  </a:cubicBezTo>
                  <a:cubicBezTo>
                    <a:pt x="279929" y="5645"/>
                    <a:pt x="249237" y="-2822"/>
                    <a:pt x="222250" y="882"/>
                  </a:cubicBezTo>
                  <a:cubicBezTo>
                    <a:pt x="195263" y="4586"/>
                    <a:pt x="176742" y="19403"/>
                    <a:pt x="165100" y="38982"/>
                  </a:cubicBezTo>
                  <a:cubicBezTo>
                    <a:pt x="153458" y="58561"/>
                    <a:pt x="149225" y="94544"/>
                    <a:pt x="152400" y="118357"/>
                  </a:cubicBezTo>
                  <a:cubicBezTo>
                    <a:pt x="155575" y="142169"/>
                    <a:pt x="174096" y="160161"/>
                    <a:pt x="184150" y="181857"/>
                  </a:cubicBezTo>
                  <a:cubicBezTo>
                    <a:pt x="194204" y="203553"/>
                    <a:pt x="207433" y="223661"/>
                    <a:pt x="212725" y="248532"/>
                  </a:cubicBezTo>
                  <a:cubicBezTo>
                    <a:pt x="218017" y="273403"/>
                    <a:pt x="236008" y="290336"/>
                    <a:pt x="215900" y="331082"/>
                  </a:cubicBezTo>
                  <a:cubicBezTo>
                    <a:pt x="195792" y="371828"/>
                    <a:pt x="128058" y="442207"/>
                    <a:pt x="92075" y="493007"/>
                  </a:cubicBezTo>
                  <a:cubicBezTo>
                    <a:pt x="56092" y="543807"/>
                    <a:pt x="28046" y="589844"/>
                    <a:pt x="0" y="635882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9525" y="833725"/>
            <a:ext cx="9123015" cy="2785874"/>
            <a:chOff x="9525" y="833725"/>
            <a:chExt cx="9123015" cy="2785874"/>
          </a:xfrm>
        </p:grpSpPr>
        <p:sp>
          <p:nvSpPr>
            <p:cNvPr id="45" name="44 Forma libre"/>
            <p:cNvSpPr/>
            <p:nvPr/>
          </p:nvSpPr>
          <p:spPr>
            <a:xfrm>
              <a:off x="9525" y="2482850"/>
              <a:ext cx="3613150" cy="1136749"/>
            </a:xfrm>
            <a:custGeom>
              <a:avLst/>
              <a:gdLst>
                <a:gd name="connsiteX0" fmla="*/ 0 w 3613150"/>
                <a:gd name="connsiteY0" fmla="*/ 1041400 h 1136749"/>
                <a:gd name="connsiteX1" fmla="*/ 146050 w 3613150"/>
                <a:gd name="connsiteY1" fmla="*/ 838200 h 1136749"/>
                <a:gd name="connsiteX2" fmla="*/ 260350 w 3613150"/>
                <a:gd name="connsiteY2" fmla="*/ 736600 h 1136749"/>
                <a:gd name="connsiteX3" fmla="*/ 444500 w 3613150"/>
                <a:gd name="connsiteY3" fmla="*/ 692150 h 1136749"/>
                <a:gd name="connsiteX4" fmla="*/ 615950 w 3613150"/>
                <a:gd name="connsiteY4" fmla="*/ 730250 h 1136749"/>
                <a:gd name="connsiteX5" fmla="*/ 806450 w 3613150"/>
                <a:gd name="connsiteY5" fmla="*/ 882650 h 1136749"/>
                <a:gd name="connsiteX6" fmla="*/ 952500 w 3613150"/>
                <a:gd name="connsiteY6" fmla="*/ 990600 h 1136749"/>
                <a:gd name="connsiteX7" fmla="*/ 1149350 w 3613150"/>
                <a:gd name="connsiteY7" fmla="*/ 1060450 h 1136749"/>
                <a:gd name="connsiteX8" fmla="*/ 1454150 w 3613150"/>
                <a:gd name="connsiteY8" fmla="*/ 1117600 h 1136749"/>
                <a:gd name="connsiteX9" fmla="*/ 1600200 w 3613150"/>
                <a:gd name="connsiteY9" fmla="*/ 1136650 h 1136749"/>
                <a:gd name="connsiteX10" fmla="*/ 1987550 w 3613150"/>
                <a:gd name="connsiteY10" fmla="*/ 1111250 h 1136749"/>
                <a:gd name="connsiteX11" fmla="*/ 2349500 w 3613150"/>
                <a:gd name="connsiteY11" fmla="*/ 1022350 h 1136749"/>
                <a:gd name="connsiteX12" fmla="*/ 2736850 w 3613150"/>
                <a:gd name="connsiteY12" fmla="*/ 914400 h 1136749"/>
                <a:gd name="connsiteX13" fmla="*/ 3003550 w 3613150"/>
                <a:gd name="connsiteY13" fmla="*/ 755650 h 1136749"/>
                <a:gd name="connsiteX14" fmla="*/ 3257550 w 3613150"/>
                <a:gd name="connsiteY14" fmla="*/ 546100 h 1136749"/>
                <a:gd name="connsiteX15" fmla="*/ 3454400 w 3613150"/>
                <a:gd name="connsiteY15" fmla="*/ 298450 h 1136749"/>
                <a:gd name="connsiteX16" fmla="*/ 3613150 w 3613150"/>
                <a:gd name="connsiteY16" fmla="*/ 0 h 1136749"/>
                <a:gd name="connsiteX17" fmla="*/ 3613150 w 3613150"/>
                <a:gd name="connsiteY17" fmla="*/ 0 h 113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3150" h="1136749">
                  <a:moveTo>
                    <a:pt x="0" y="1041400"/>
                  </a:moveTo>
                  <a:cubicBezTo>
                    <a:pt x="51329" y="965200"/>
                    <a:pt x="102658" y="889000"/>
                    <a:pt x="146050" y="838200"/>
                  </a:cubicBezTo>
                  <a:cubicBezTo>
                    <a:pt x="189442" y="787400"/>
                    <a:pt x="210608" y="760942"/>
                    <a:pt x="260350" y="736600"/>
                  </a:cubicBezTo>
                  <a:cubicBezTo>
                    <a:pt x="310092" y="712258"/>
                    <a:pt x="385233" y="693208"/>
                    <a:pt x="444500" y="692150"/>
                  </a:cubicBezTo>
                  <a:cubicBezTo>
                    <a:pt x="503767" y="691092"/>
                    <a:pt x="555625" y="698500"/>
                    <a:pt x="615950" y="730250"/>
                  </a:cubicBezTo>
                  <a:cubicBezTo>
                    <a:pt x="676275" y="762000"/>
                    <a:pt x="750358" y="839258"/>
                    <a:pt x="806450" y="882650"/>
                  </a:cubicBezTo>
                  <a:cubicBezTo>
                    <a:pt x="862542" y="926042"/>
                    <a:pt x="895350" y="960967"/>
                    <a:pt x="952500" y="990600"/>
                  </a:cubicBezTo>
                  <a:cubicBezTo>
                    <a:pt x="1009650" y="1020233"/>
                    <a:pt x="1065742" y="1039283"/>
                    <a:pt x="1149350" y="1060450"/>
                  </a:cubicBezTo>
                  <a:cubicBezTo>
                    <a:pt x="1232958" y="1081617"/>
                    <a:pt x="1379008" y="1104900"/>
                    <a:pt x="1454150" y="1117600"/>
                  </a:cubicBezTo>
                  <a:cubicBezTo>
                    <a:pt x="1529292" y="1130300"/>
                    <a:pt x="1511300" y="1137708"/>
                    <a:pt x="1600200" y="1136650"/>
                  </a:cubicBezTo>
                  <a:cubicBezTo>
                    <a:pt x="1689100" y="1135592"/>
                    <a:pt x="1862667" y="1130300"/>
                    <a:pt x="1987550" y="1111250"/>
                  </a:cubicBezTo>
                  <a:cubicBezTo>
                    <a:pt x="2112433" y="1092200"/>
                    <a:pt x="2224617" y="1055158"/>
                    <a:pt x="2349500" y="1022350"/>
                  </a:cubicBezTo>
                  <a:cubicBezTo>
                    <a:pt x="2474383" y="989542"/>
                    <a:pt x="2627842" y="958850"/>
                    <a:pt x="2736850" y="914400"/>
                  </a:cubicBezTo>
                  <a:cubicBezTo>
                    <a:pt x="2845858" y="869950"/>
                    <a:pt x="2916767" y="817033"/>
                    <a:pt x="3003550" y="755650"/>
                  </a:cubicBezTo>
                  <a:cubicBezTo>
                    <a:pt x="3090333" y="694267"/>
                    <a:pt x="3182408" y="622300"/>
                    <a:pt x="3257550" y="546100"/>
                  </a:cubicBezTo>
                  <a:cubicBezTo>
                    <a:pt x="3332692" y="469900"/>
                    <a:pt x="3395133" y="389467"/>
                    <a:pt x="3454400" y="298450"/>
                  </a:cubicBezTo>
                  <a:cubicBezTo>
                    <a:pt x="3513667" y="207433"/>
                    <a:pt x="3613150" y="0"/>
                    <a:pt x="3613150" y="0"/>
                  </a:cubicBezTo>
                  <a:lnTo>
                    <a:pt x="3613150" y="0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3620393" y="1201316"/>
              <a:ext cx="3182072" cy="1295538"/>
            </a:xfrm>
            <a:custGeom>
              <a:avLst/>
              <a:gdLst>
                <a:gd name="connsiteX0" fmla="*/ 0 w 3149600"/>
                <a:gd name="connsiteY0" fmla="*/ 1270000 h 1270000"/>
                <a:gd name="connsiteX1" fmla="*/ 114300 w 3149600"/>
                <a:gd name="connsiteY1" fmla="*/ 1041400 h 1270000"/>
                <a:gd name="connsiteX2" fmla="*/ 190500 w 3149600"/>
                <a:gd name="connsiteY2" fmla="*/ 939800 h 1270000"/>
                <a:gd name="connsiteX3" fmla="*/ 304800 w 3149600"/>
                <a:gd name="connsiteY3" fmla="*/ 831850 h 1270000"/>
                <a:gd name="connsiteX4" fmla="*/ 539750 w 3149600"/>
                <a:gd name="connsiteY4" fmla="*/ 723900 h 1270000"/>
                <a:gd name="connsiteX5" fmla="*/ 806450 w 3149600"/>
                <a:gd name="connsiteY5" fmla="*/ 635000 h 1270000"/>
                <a:gd name="connsiteX6" fmla="*/ 984250 w 3149600"/>
                <a:gd name="connsiteY6" fmla="*/ 590550 h 1270000"/>
                <a:gd name="connsiteX7" fmla="*/ 1111250 w 3149600"/>
                <a:gd name="connsiteY7" fmla="*/ 565150 h 1270000"/>
                <a:gd name="connsiteX8" fmla="*/ 1238250 w 3149600"/>
                <a:gd name="connsiteY8" fmla="*/ 527050 h 1270000"/>
                <a:gd name="connsiteX9" fmla="*/ 1454150 w 3149600"/>
                <a:gd name="connsiteY9" fmla="*/ 381000 h 1270000"/>
                <a:gd name="connsiteX10" fmla="*/ 1758950 w 3149600"/>
                <a:gd name="connsiteY10" fmla="*/ 190500 h 1270000"/>
                <a:gd name="connsiteX11" fmla="*/ 1898650 w 3149600"/>
                <a:gd name="connsiteY11" fmla="*/ 114300 h 1270000"/>
                <a:gd name="connsiteX12" fmla="*/ 2114550 w 3149600"/>
                <a:gd name="connsiteY12" fmla="*/ 76200 h 1270000"/>
                <a:gd name="connsiteX13" fmla="*/ 2476500 w 3149600"/>
                <a:gd name="connsiteY13" fmla="*/ 38100 h 1270000"/>
                <a:gd name="connsiteX14" fmla="*/ 2851150 w 3149600"/>
                <a:gd name="connsiteY14" fmla="*/ 12700 h 1270000"/>
                <a:gd name="connsiteX15" fmla="*/ 3149600 w 3149600"/>
                <a:gd name="connsiteY15" fmla="*/ 0 h 1270000"/>
                <a:gd name="connsiteX16" fmla="*/ 3149600 w 3149600"/>
                <a:gd name="connsiteY16" fmla="*/ 0 h 1270000"/>
                <a:gd name="connsiteX0" fmla="*/ 0 w 3149600"/>
                <a:gd name="connsiteY0" fmla="*/ 1270000 h 1270000"/>
                <a:gd name="connsiteX1" fmla="*/ 114300 w 3149600"/>
                <a:gd name="connsiteY1" fmla="*/ 1054100 h 1270000"/>
                <a:gd name="connsiteX2" fmla="*/ 190500 w 3149600"/>
                <a:gd name="connsiteY2" fmla="*/ 939800 h 1270000"/>
                <a:gd name="connsiteX3" fmla="*/ 304800 w 3149600"/>
                <a:gd name="connsiteY3" fmla="*/ 831850 h 1270000"/>
                <a:gd name="connsiteX4" fmla="*/ 539750 w 3149600"/>
                <a:gd name="connsiteY4" fmla="*/ 723900 h 1270000"/>
                <a:gd name="connsiteX5" fmla="*/ 806450 w 3149600"/>
                <a:gd name="connsiteY5" fmla="*/ 635000 h 1270000"/>
                <a:gd name="connsiteX6" fmla="*/ 984250 w 3149600"/>
                <a:gd name="connsiteY6" fmla="*/ 590550 h 1270000"/>
                <a:gd name="connsiteX7" fmla="*/ 1111250 w 3149600"/>
                <a:gd name="connsiteY7" fmla="*/ 565150 h 1270000"/>
                <a:gd name="connsiteX8" fmla="*/ 1238250 w 3149600"/>
                <a:gd name="connsiteY8" fmla="*/ 527050 h 1270000"/>
                <a:gd name="connsiteX9" fmla="*/ 1454150 w 3149600"/>
                <a:gd name="connsiteY9" fmla="*/ 381000 h 1270000"/>
                <a:gd name="connsiteX10" fmla="*/ 1758950 w 3149600"/>
                <a:gd name="connsiteY10" fmla="*/ 190500 h 1270000"/>
                <a:gd name="connsiteX11" fmla="*/ 1898650 w 3149600"/>
                <a:gd name="connsiteY11" fmla="*/ 114300 h 1270000"/>
                <a:gd name="connsiteX12" fmla="*/ 2114550 w 3149600"/>
                <a:gd name="connsiteY12" fmla="*/ 76200 h 1270000"/>
                <a:gd name="connsiteX13" fmla="*/ 2476500 w 3149600"/>
                <a:gd name="connsiteY13" fmla="*/ 38100 h 1270000"/>
                <a:gd name="connsiteX14" fmla="*/ 2851150 w 3149600"/>
                <a:gd name="connsiteY14" fmla="*/ 12700 h 1270000"/>
                <a:gd name="connsiteX15" fmla="*/ 3149600 w 3149600"/>
                <a:gd name="connsiteY15" fmla="*/ 0 h 1270000"/>
                <a:gd name="connsiteX16" fmla="*/ 3149600 w 3149600"/>
                <a:gd name="connsiteY16" fmla="*/ 0 h 12700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08175 w 3159125"/>
                <a:gd name="connsiteY11" fmla="*/ 114300 h 1295400"/>
                <a:gd name="connsiteX12" fmla="*/ 2124075 w 3159125"/>
                <a:gd name="connsiteY12" fmla="*/ 7620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39925 w 3159125"/>
                <a:gd name="connsiteY11" fmla="*/ 111125 h 1295400"/>
                <a:gd name="connsiteX12" fmla="*/ 2124075 w 3159125"/>
                <a:gd name="connsiteY12" fmla="*/ 7620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39925 w 3159125"/>
                <a:gd name="connsiteY11" fmla="*/ 111125 h 1295400"/>
                <a:gd name="connsiteX12" fmla="*/ 2108200 w 3159125"/>
                <a:gd name="connsiteY12" fmla="*/ 6985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30400 w 3159125"/>
                <a:gd name="connsiteY11" fmla="*/ 107950 h 1295400"/>
                <a:gd name="connsiteX12" fmla="*/ 2108200 w 3159125"/>
                <a:gd name="connsiteY12" fmla="*/ 6985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33575 w 3159125"/>
                <a:gd name="connsiteY11" fmla="*/ 117475 h 1295400"/>
                <a:gd name="connsiteX12" fmla="*/ 2108200 w 3159125"/>
                <a:gd name="connsiteY12" fmla="*/ 6985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59125"/>
                <a:gd name="connsiteY0" fmla="*/ 1295400 h 1295400"/>
                <a:gd name="connsiteX1" fmla="*/ 123825 w 3159125"/>
                <a:gd name="connsiteY1" fmla="*/ 1054100 h 1295400"/>
                <a:gd name="connsiteX2" fmla="*/ 200025 w 3159125"/>
                <a:gd name="connsiteY2" fmla="*/ 939800 h 1295400"/>
                <a:gd name="connsiteX3" fmla="*/ 314325 w 3159125"/>
                <a:gd name="connsiteY3" fmla="*/ 831850 h 1295400"/>
                <a:gd name="connsiteX4" fmla="*/ 549275 w 3159125"/>
                <a:gd name="connsiteY4" fmla="*/ 723900 h 1295400"/>
                <a:gd name="connsiteX5" fmla="*/ 815975 w 3159125"/>
                <a:gd name="connsiteY5" fmla="*/ 635000 h 1295400"/>
                <a:gd name="connsiteX6" fmla="*/ 993775 w 3159125"/>
                <a:gd name="connsiteY6" fmla="*/ 590550 h 1295400"/>
                <a:gd name="connsiteX7" fmla="*/ 1120775 w 3159125"/>
                <a:gd name="connsiteY7" fmla="*/ 565150 h 1295400"/>
                <a:gd name="connsiteX8" fmla="*/ 1247775 w 3159125"/>
                <a:gd name="connsiteY8" fmla="*/ 527050 h 1295400"/>
                <a:gd name="connsiteX9" fmla="*/ 1463675 w 3159125"/>
                <a:gd name="connsiteY9" fmla="*/ 381000 h 1295400"/>
                <a:gd name="connsiteX10" fmla="*/ 1768475 w 3159125"/>
                <a:gd name="connsiteY10" fmla="*/ 190500 h 1295400"/>
                <a:gd name="connsiteX11" fmla="*/ 1917700 w 3159125"/>
                <a:gd name="connsiteY11" fmla="*/ 111125 h 1295400"/>
                <a:gd name="connsiteX12" fmla="*/ 2108200 w 3159125"/>
                <a:gd name="connsiteY12" fmla="*/ 69850 h 1295400"/>
                <a:gd name="connsiteX13" fmla="*/ 2486025 w 3159125"/>
                <a:gd name="connsiteY13" fmla="*/ 38100 h 1295400"/>
                <a:gd name="connsiteX14" fmla="*/ 2860675 w 3159125"/>
                <a:gd name="connsiteY14" fmla="*/ 12700 h 1295400"/>
                <a:gd name="connsiteX15" fmla="*/ 3159125 w 3159125"/>
                <a:gd name="connsiteY15" fmla="*/ 0 h 1295400"/>
                <a:gd name="connsiteX16" fmla="*/ 3159125 w 3159125"/>
                <a:gd name="connsiteY16" fmla="*/ 0 h 1295400"/>
                <a:gd name="connsiteX0" fmla="*/ 0 w 3182072"/>
                <a:gd name="connsiteY0" fmla="*/ 1295538 h 1295538"/>
                <a:gd name="connsiteX1" fmla="*/ 123825 w 3182072"/>
                <a:gd name="connsiteY1" fmla="*/ 1054238 h 1295538"/>
                <a:gd name="connsiteX2" fmla="*/ 200025 w 3182072"/>
                <a:gd name="connsiteY2" fmla="*/ 939938 h 1295538"/>
                <a:gd name="connsiteX3" fmla="*/ 314325 w 3182072"/>
                <a:gd name="connsiteY3" fmla="*/ 831988 h 1295538"/>
                <a:gd name="connsiteX4" fmla="*/ 549275 w 3182072"/>
                <a:gd name="connsiteY4" fmla="*/ 724038 h 1295538"/>
                <a:gd name="connsiteX5" fmla="*/ 815975 w 3182072"/>
                <a:gd name="connsiteY5" fmla="*/ 635138 h 1295538"/>
                <a:gd name="connsiteX6" fmla="*/ 993775 w 3182072"/>
                <a:gd name="connsiteY6" fmla="*/ 590688 h 1295538"/>
                <a:gd name="connsiteX7" fmla="*/ 1120775 w 3182072"/>
                <a:gd name="connsiteY7" fmla="*/ 565288 h 1295538"/>
                <a:gd name="connsiteX8" fmla="*/ 1247775 w 3182072"/>
                <a:gd name="connsiteY8" fmla="*/ 527188 h 1295538"/>
                <a:gd name="connsiteX9" fmla="*/ 1463675 w 3182072"/>
                <a:gd name="connsiteY9" fmla="*/ 381138 h 1295538"/>
                <a:gd name="connsiteX10" fmla="*/ 1768475 w 3182072"/>
                <a:gd name="connsiteY10" fmla="*/ 190638 h 1295538"/>
                <a:gd name="connsiteX11" fmla="*/ 1917700 w 3182072"/>
                <a:gd name="connsiteY11" fmla="*/ 111263 h 1295538"/>
                <a:gd name="connsiteX12" fmla="*/ 2108200 w 3182072"/>
                <a:gd name="connsiteY12" fmla="*/ 69988 h 1295538"/>
                <a:gd name="connsiteX13" fmla="*/ 2486025 w 3182072"/>
                <a:gd name="connsiteY13" fmla="*/ 38238 h 1295538"/>
                <a:gd name="connsiteX14" fmla="*/ 2860675 w 3182072"/>
                <a:gd name="connsiteY14" fmla="*/ 12838 h 1295538"/>
                <a:gd name="connsiteX15" fmla="*/ 3159125 w 3182072"/>
                <a:gd name="connsiteY15" fmla="*/ 138 h 1295538"/>
                <a:gd name="connsiteX16" fmla="*/ 3162300 w 3182072"/>
                <a:gd name="connsiteY16" fmla="*/ 6488 h 129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2072" h="1295538">
                  <a:moveTo>
                    <a:pt x="0" y="1295538"/>
                  </a:moveTo>
                  <a:cubicBezTo>
                    <a:pt x="41275" y="1208754"/>
                    <a:pt x="90488" y="1113504"/>
                    <a:pt x="123825" y="1054238"/>
                  </a:cubicBezTo>
                  <a:cubicBezTo>
                    <a:pt x="157162" y="994972"/>
                    <a:pt x="168275" y="976980"/>
                    <a:pt x="200025" y="939938"/>
                  </a:cubicBezTo>
                  <a:cubicBezTo>
                    <a:pt x="231775" y="902896"/>
                    <a:pt x="256117" y="867971"/>
                    <a:pt x="314325" y="831988"/>
                  </a:cubicBezTo>
                  <a:cubicBezTo>
                    <a:pt x="372533" y="796005"/>
                    <a:pt x="465667" y="756846"/>
                    <a:pt x="549275" y="724038"/>
                  </a:cubicBezTo>
                  <a:cubicBezTo>
                    <a:pt x="632883" y="691230"/>
                    <a:pt x="741892" y="657363"/>
                    <a:pt x="815975" y="635138"/>
                  </a:cubicBezTo>
                  <a:cubicBezTo>
                    <a:pt x="890058" y="612913"/>
                    <a:pt x="942975" y="602330"/>
                    <a:pt x="993775" y="590688"/>
                  </a:cubicBezTo>
                  <a:cubicBezTo>
                    <a:pt x="1044575" y="579046"/>
                    <a:pt x="1078442" y="575871"/>
                    <a:pt x="1120775" y="565288"/>
                  </a:cubicBezTo>
                  <a:cubicBezTo>
                    <a:pt x="1163108" y="554705"/>
                    <a:pt x="1190625" y="557880"/>
                    <a:pt x="1247775" y="527188"/>
                  </a:cubicBezTo>
                  <a:cubicBezTo>
                    <a:pt x="1304925" y="496496"/>
                    <a:pt x="1376892" y="437230"/>
                    <a:pt x="1463675" y="381138"/>
                  </a:cubicBezTo>
                  <a:cubicBezTo>
                    <a:pt x="1550458" y="325046"/>
                    <a:pt x="1692804" y="235617"/>
                    <a:pt x="1768475" y="190638"/>
                  </a:cubicBezTo>
                  <a:cubicBezTo>
                    <a:pt x="1844146" y="145659"/>
                    <a:pt x="1861079" y="131371"/>
                    <a:pt x="1917700" y="111263"/>
                  </a:cubicBezTo>
                  <a:cubicBezTo>
                    <a:pt x="1974321" y="91155"/>
                    <a:pt x="2013479" y="82159"/>
                    <a:pt x="2108200" y="69988"/>
                  </a:cubicBezTo>
                  <a:cubicBezTo>
                    <a:pt x="2202921" y="57817"/>
                    <a:pt x="2360613" y="47763"/>
                    <a:pt x="2486025" y="38238"/>
                  </a:cubicBezTo>
                  <a:lnTo>
                    <a:pt x="2860675" y="12838"/>
                  </a:lnTo>
                  <a:cubicBezTo>
                    <a:pt x="2972858" y="6488"/>
                    <a:pt x="3108854" y="1196"/>
                    <a:pt x="3159125" y="138"/>
                  </a:cubicBezTo>
                  <a:cubicBezTo>
                    <a:pt x="3209396" y="-920"/>
                    <a:pt x="3161242" y="4371"/>
                    <a:pt x="3162300" y="6488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6732239" y="833725"/>
              <a:ext cx="2400301" cy="367591"/>
            </a:xfrm>
            <a:custGeom>
              <a:avLst/>
              <a:gdLst>
                <a:gd name="connsiteX0" fmla="*/ 0 w 2319338"/>
                <a:gd name="connsiteY0" fmla="*/ 367591 h 367591"/>
                <a:gd name="connsiteX1" fmla="*/ 414338 w 2319338"/>
                <a:gd name="connsiteY1" fmla="*/ 348541 h 367591"/>
                <a:gd name="connsiteX2" fmla="*/ 852488 w 2319338"/>
                <a:gd name="connsiteY2" fmla="*/ 286628 h 367591"/>
                <a:gd name="connsiteX3" fmla="*/ 1157288 w 2319338"/>
                <a:gd name="connsiteY3" fmla="*/ 210428 h 367591"/>
                <a:gd name="connsiteX4" fmla="*/ 1471613 w 2319338"/>
                <a:gd name="connsiteY4" fmla="*/ 96128 h 367591"/>
                <a:gd name="connsiteX5" fmla="*/ 1585913 w 2319338"/>
                <a:gd name="connsiteY5" fmla="*/ 38978 h 367591"/>
                <a:gd name="connsiteX6" fmla="*/ 1785938 w 2319338"/>
                <a:gd name="connsiteY6" fmla="*/ 878 h 367591"/>
                <a:gd name="connsiteX7" fmla="*/ 1919288 w 2319338"/>
                <a:gd name="connsiteY7" fmla="*/ 15166 h 367591"/>
                <a:gd name="connsiteX8" fmla="*/ 2105025 w 2319338"/>
                <a:gd name="connsiteY8" fmla="*/ 48503 h 367591"/>
                <a:gd name="connsiteX9" fmla="*/ 2243138 w 2319338"/>
                <a:gd name="connsiteY9" fmla="*/ 72316 h 367591"/>
                <a:gd name="connsiteX10" fmla="*/ 2319338 w 2319338"/>
                <a:gd name="connsiteY10" fmla="*/ 86603 h 367591"/>
                <a:gd name="connsiteX0" fmla="*/ 0 w 2319338"/>
                <a:gd name="connsiteY0" fmla="*/ 367591 h 367591"/>
                <a:gd name="connsiteX1" fmla="*/ 414338 w 2319338"/>
                <a:gd name="connsiteY1" fmla="*/ 348541 h 367591"/>
                <a:gd name="connsiteX2" fmla="*/ 852488 w 2319338"/>
                <a:gd name="connsiteY2" fmla="*/ 286628 h 367591"/>
                <a:gd name="connsiteX3" fmla="*/ 1157288 w 2319338"/>
                <a:gd name="connsiteY3" fmla="*/ 210428 h 367591"/>
                <a:gd name="connsiteX4" fmla="*/ 1408113 w 2319338"/>
                <a:gd name="connsiteY4" fmla="*/ 115178 h 367591"/>
                <a:gd name="connsiteX5" fmla="*/ 1585913 w 2319338"/>
                <a:gd name="connsiteY5" fmla="*/ 38978 h 367591"/>
                <a:gd name="connsiteX6" fmla="*/ 1785938 w 2319338"/>
                <a:gd name="connsiteY6" fmla="*/ 878 h 367591"/>
                <a:gd name="connsiteX7" fmla="*/ 1919288 w 2319338"/>
                <a:gd name="connsiteY7" fmla="*/ 15166 h 367591"/>
                <a:gd name="connsiteX8" fmla="*/ 2105025 w 2319338"/>
                <a:gd name="connsiteY8" fmla="*/ 48503 h 367591"/>
                <a:gd name="connsiteX9" fmla="*/ 2243138 w 2319338"/>
                <a:gd name="connsiteY9" fmla="*/ 72316 h 367591"/>
                <a:gd name="connsiteX10" fmla="*/ 2319338 w 2319338"/>
                <a:gd name="connsiteY10" fmla="*/ 86603 h 367591"/>
                <a:gd name="connsiteX0" fmla="*/ 0 w 2400301"/>
                <a:gd name="connsiteY0" fmla="*/ 367591 h 367591"/>
                <a:gd name="connsiteX1" fmla="*/ 414338 w 2400301"/>
                <a:gd name="connsiteY1" fmla="*/ 348541 h 367591"/>
                <a:gd name="connsiteX2" fmla="*/ 852488 w 2400301"/>
                <a:gd name="connsiteY2" fmla="*/ 286628 h 367591"/>
                <a:gd name="connsiteX3" fmla="*/ 1157288 w 2400301"/>
                <a:gd name="connsiteY3" fmla="*/ 210428 h 367591"/>
                <a:gd name="connsiteX4" fmla="*/ 1408113 w 2400301"/>
                <a:gd name="connsiteY4" fmla="*/ 115178 h 367591"/>
                <a:gd name="connsiteX5" fmla="*/ 1585913 w 2400301"/>
                <a:gd name="connsiteY5" fmla="*/ 38978 h 367591"/>
                <a:gd name="connsiteX6" fmla="*/ 1785938 w 2400301"/>
                <a:gd name="connsiteY6" fmla="*/ 878 h 367591"/>
                <a:gd name="connsiteX7" fmla="*/ 1919288 w 2400301"/>
                <a:gd name="connsiteY7" fmla="*/ 15166 h 367591"/>
                <a:gd name="connsiteX8" fmla="*/ 2105025 w 2400301"/>
                <a:gd name="connsiteY8" fmla="*/ 48503 h 367591"/>
                <a:gd name="connsiteX9" fmla="*/ 2243138 w 2400301"/>
                <a:gd name="connsiteY9" fmla="*/ 72316 h 367591"/>
                <a:gd name="connsiteX10" fmla="*/ 2400301 w 2400301"/>
                <a:gd name="connsiteY10" fmla="*/ 100890 h 3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0301" h="367591">
                  <a:moveTo>
                    <a:pt x="0" y="367591"/>
                  </a:moveTo>
                  <a:cubicBezTo>
                    <a:pt x="136128" y="364813"/>
                    <a:pt x="272257" y="362035"/>
                    <a:pt x="414338" y="348541"/>
                  </a:cubicBezTo>
                  <a:cubicBezTo>
                    <a:pt x="556419" y="335047"/>
                    <a:pt x="728663" y="309647"/>
                    <a:pt x="852488" y="286628"/>
                  </a:cubicBezTo>
                  <a:cubicBezTo>
                    <a:pt x="976313" y="263609"/>
                    <a:pt x="1064684" y="239003"/>
                    <a:pt x="1157288" y="210428"/>
                  </a:cubicBezTo>
                  <a:cubicBezTo>
                    <a:pt x="1249892" y="181853"/>
                    <a:pt x="1336676" y="143753"/>
                    <a:pt x="1408113" y="115178"/>
                  </a:cubicBezTo>
                  <a:cubicBezTo>
                    <a:pt x="1479551" y="86603"/>
                    <a:pt x="1522942" y="58028"/>
                    <a:pt x="1585913" y="38978"/>
                  </a:cubicBezTo>
                  <a:cubicBezTo>
                    <a:pt x="1648884" y="19928"/>
                    <a:pt x="1730375" y="4847"/>
                    <a:pt x="1785938" y="878"/>
                  </a:cubicBezTo>
                  <a:cubicBezTo>
                    <a:pt x="1841501" y="-3091"/>
                    <a:pt x="1866107" y="7229"/>
                    <a:pt x="1919288" y="15166"/>
                  </a:cubicBezTo>
                  <a:cubicBezTo>
                    <a:pt x="1972469" y="23103"/>
                    <a:pt x="2105025" y="48503"/>
                    <a:pt x="2105025" y="48503"/>
                  </a:cubicBezTo>
                  <a:lnTo>
                    <a:pt x="2243138" y="72316"/>
                  </a:lnTo>
                  <a:lnTo>
                    <a:pt x="2400301" y="100890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-1" y="82287"/>
            <a:ext cx="915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OPERACIÓN FASE DEFINITIVA  </a:t>
            </a:r>
          </a:p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(UNIDIRECCIONAL) 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0" name="49 Grupo"/>
          <p:cNvGrpSpPr/>
          <p:nvPr/>
        </p:nvGrpSpPr>
        <p:grpSpPr>
          <a:xfrm>
            <a:off x="-1811" y="627160"/>
            <a:ext cx="9163051" cy="2878412"/>
            <a:chOff x="9525" y="622026"/>
            <a:chExt cx="9163051" cy="2878412"/>
          </a:xfrm>
        </p:grpSpPr>
        <p:sp>
          <p:nvSpPr>
            <p:cNvPr id="51" name="50 Forma libre"/>
            <p:cNvSpPr/>
            <p:nvPr/>
          </p:nvSpPr>
          <p:spPr>
            <a:xfrm>
              <a:off x="5014914" y="622026"/>
              <a:ext cx="4157662" cy="954361"/>
            </a:xfrm>
            <a:custGeom>
              <a:avLst/>
              <a:gdLst>
                <a:gd name="connsiteX0" fmla="*/ 4033837 w 4033837"/>
                <a:gd name="connsiteY0" fmla="*/ 172964 h 954014"/>
                <a:gd name="connsiteX1" fmla="*/ 3933825 w 4033837"/>
                <a:gd name="connsiteY1" fmla="*/ 211064 h 954014"/>
                <a:gd name="connsiteX2" fmla="*/ 3695700 w 4033837"/>
                <a:gd name="connsiteY2" fmla="*/ 168201 h 954014"/>
                <a:gd name="connsiteX3" fmla="*/ 3529012 w 4033837"/>
                <a:gd name="connsiteY3" fmla="*/ 68189 h 954014"/>
                <a:gd name="connsiteX4" fmla="*/ 3443287 w 4033837"/>
                <a:gd name="connsiteY4" fmla="*/ 25326 h 954014"/>
                <a:gd name="connsiteX5" fmla="*/ 3305175 w 4033837"/>
                <a:gd name="connsiteY5" fmla="*/ 1514 h 954014"/>
                <a:gd name="connsiteX6" fmla="*/ 3100387 w 4033837"/>
                <a:gd name="connsiteY6" fmla="*/ 68189 h 954014"/>
                <a:gd name="connsiteX7" fmla="*/ 3014662 w 4033837"/>
                <a:gd name="connsiteY7" fmla="*/ 120576 h 954014"/>
                <a:gd name="connsiteX8" fmla="*/ 2728912 w 4033837"/>
                <a:gd name="connsiteY8" fmla="*/ 249164 h 954014"/>
                <a:gd name="connsiteX9" fmla="*/ 2419350 w 4033837"/>
                <a:gd name="connsiteY9" fmla="*/ 244401 h 954014"/>
                <a:gd name="connsiteX10" fmla="*/ 2209800 w 4033837"/>
                <a:gd name="connsiteY10" fmla="*/ 211064 h 954014"/>
                <a:gd name="connsiteX11" fmla="*/ 2057400 w 4033837"/>
                <a:gd name="connsiteY11" fmla="*/ 225351 h 954014"/>
                <a:gd name="connsiteX12" fmla="*/ 1919287 w 4033837"/>
                <a:gd name="connsiteY12" fmla="*/ 349176 h 954014"/>
                <a:gd name="connsiteX13" fmla="*/ 1795462 w 4033837"/>
                <a:gd name="connsiteY13" fmla="*/ 492051 h 954014"/>
                <a:gd name="connsiteX14" fmla="*/ 1671637 w 4033837"/>
                <a:gd name="connsiteY14" fmla="*/ 549201 h 954014"/>
                <a:gd name="connsiteX15" fmla="*/ 1347787 w 4033837"/>
                <a:gd name="connsiteY15" fmla="*/ 549201 h 954014"/>
                <a:gd name="connsiteX16" fmla="*/ 766762 w 4033837"/>
                <a:gd name="connsiteY16" fmla="*/ 592064 h 954014"/>
                <a:gd name="connsiteX17" fmla="*/ 628650 w 4033837"/>
                <a:gd name="connsiteY17" fmla="*/ 601589 h 954014"/>
                <a:gd name="connsiteX18" fmla="*/ 376237 w 4033837"/>
                <a:gd name="connsiteY18" fmla="*/ 706364 h 954014"/>
                <a:gd name="connsiteX19" fmla="*/ 114300 w 4033837"/>
                <a:gd name="connsiteY19" fmla="*/ 877814 h 954014"/>
                <a:gd name="connsiteX20" fmla="*/ 0 w 4033837"/>
                <a:gd name="connsiteY20" fmla="*/ 954014 h 954014"/>
                <a:gd name="connsiteX0" fmla="*/ 4033837 w 4033837"/>
                <a:gd name="connsiteY0" fmla="*/ 172964 h 954014"/>
                <a:gd name="connsiteX1" fmla="*/ 3933825 w 4033837"/>
                <a:gd name="connsiteY1" fmla="*/ 211064 h 954014"/>
                <a:gd name="connsiteX2" fmla="*/ 3695700 w 4033837"/>
                <a:gd name="connsiteY2" fmla="*/ 168201 h 954014"/>
                <a:gd name="connsiteX3" fmla="*/ 3529012 w 4033837"/>
                <a:gd name="connsiteY3" fmla="*/ 68189 h 954014"/>
                <a:gd name="connsiteX4" fmla="*/ 3443287 w 4033837"/>
                <a:gd name="connsiteY4" fmla="*/ 25326 h 954014"/>
                <a:gd name="connsiteX5" fmla="*/ 3305175 w 4033837"/>
                <a:gd name="connsiteY5" fmla="*/ 1514 h 954014"/>
                <a:gd name="connsiteX6" fmla="*/ 3100387 w 4033837"/>
                <a:gd name="connsiteY6" fmla="*/ 68189 h 954014"/>
                <a:gd name="connsiteX7" fmla="*/ 3014662 w 4033837"/>
                <a:gd name="connsiteY7" fmla="*/ 120576 h 954014"/>
                <a:gd name="connsiteX8" fmla="*/ 2728912 w 4033837"/>
                <a:gd name="connsiteY8" fmla="*/ 249164 h 954014"/>
                <a:gd name="connsiteX9" fmla="*/ 2419350 w 4033837"/>
                <a:gd name="connsiteY9" fmla="*/ 244401 h 954014"/>
                <a:gd name="connsiteX10" fmla="*/ 2209800 w 4033837"/>
                <a:gd name="connsiteY10" fmla="*/ 211064 h 954014"/>
                <a:gd name="connsiteX11" fmla="*/ 2057400 w 4033837"/>
                <a:gd name="connsiteY11" fmla="*/ 225351 h 954014"/>
                <a:gd name="connsiteX12" fmla="*/ 1919287 w 4033837"/>
                <a:gd name="connsiteY12" fmla="*/ 349176 h 954014"/>
                <a:gd name="connsiteX13" fmla="*/ 1795462 w 4033837"/>
                <a:gd name="connsiteY13" fmla="*/ 492051 h 954014"/>
                <a:gd name="connsiteX14" fmla="*/ 1671637 w 4033837"/>
                <a:gd name="connsiteY14" fmla="*/ 549201 h 954014"/>
                <a:gd name="connsiteX15" fmla="*/ 1347787 w 4033837"/>
                <a:gd name="connsiteY15" fmla="*/ 549201 h 954014"/>
                <a:gd name="connsiteX16" fmla="*/ 766762 w 4033837"/>
                <a:gd name="connsiteY16" fmla="*/ 592064 h 954014"/>
                <a:gd name="connsiteX17" fmla="*/ 584200 w 4033837"/>
                <a:gd name="connsiteY17" fmla="*/ 620639 h 954014"/>
                <a:gd name="connsiteX18" fmla="*/ 376237 w 4033837"/>
                <a:gd name="connsiteY18" fmla="*/ 706364 h 954014"/>
                <a:gd name="connsiteX19" fmla="*/ 114300 w 4033837"/>
                <a:gd name="connsiteY19" fmla="*/ 877814 h 954014"/>
                <a:gd name="connsiteX20" fmla="*/ 0 w 4033837"/>
                <a:gd name="connsiteY20" fmla="*/ 954014 h 954014"/>
                <a:gd name="connsiteX0" fmla="*/ 4033837 w 4033837"/>
                <a:gd name="connsiteY0" fmla="*/ 172964 h 954014"/>
                <a:gd name="connsiteX1" fmla="*/ 3933825 w 4033837"/>
                <a:gd name="connsiteY1" fmla="*/ 211064 h 954014"/>
                <a:gd name="connsiteX2" fmla="*/ 3695700 w 4033837"/>
                <a:gd name="connsiteY2" fmla="*/ 168201 h 954014"/>
                <a:gd name="connsiteX3" fmla="*/ 3529012 w 4033837"/>
                <a:gd name="connsiteY3" fmla="*/ 68189 h 954014"/>
                <a:gd name="connsiteX4" fmla="*/ 3443287 w 4033837"/>
                <a:gd name="connsiteY4" fmla="*/ 25326 h 954014"/>
                <a:gd name="connsiteX5" fmla="*/ 3305175 w 4033837"/>
                <a:gd name="connsiteY5" fmla="*/ 1514 h 954014"/>
                <a:gd name="connsiteX6" fmla="*/ 3100387 w 4033837"/>
                <a:gd name="connsiteY6" fmla="*/ 68189 h 954014"/>
                <a:gd name="connsiteX7" fmla="*/ 3014662 w 4033837"/>
                <a:gd name="connsiteY7" fmla="*/ 120576 h 954014"/>
                <a:gd name="connsiteX8" fmla="*/ 2728912 w 4033837"/>
                <a:gd name="connsiteY8" fmla="*/ 249164 h 954014"/>
                <a:gd name="connsiteX9" fmla="*/ 2419350 w 4033837"/>
                <a:gd name="connsiteY9" fmla="*/ 244401 h 954014"/>
                <a:gd name="connsiteX10" fmla="*/ 2209800 w 4033837"/>
                <a:gd name="connsiteY10" fmla="*/ 211064 h 954014"/>
                <a:gd name="connsiteX11" fmla="*/ 2057400 w 4033837"/>
                <a:gd name="connsiteY11" fmla="*/ 225351 h 954014"/>
                <a:gd name="connsiteX12" fmla="*/ 1919287 w 4033837"/>
                <a:gd name="connsiteY12" fmla="*/ 349176 h 954014"/>
                <a:gd name="connsiteX13" fmla="*/ 1795462 w 4033837"/>
                <a:gd name="connsiteY13" fmla="*/ 492051 h 954014"/>
                <a:gd name="connsiteX14" fmla="*/ 1671637 w 4033837"/>
                <a:gd name="connsiteY14" fmla="*/ 539676 h 954014"/>
                <a:gd name="connsiteX15" fmla="*/ 1347787 w 4033837"/>
                <a:gd name="connsiteY15" fmla="*/ 549201 h 954014"/>
                <a:gd name="connsiteX16" fmla="*/ 766762 w 4033837"/>
                <a:gd name="connsiteY16" fmla="*/ 592064 h 954014"/>
                <a:gd name="connsiteX17" fmla="*/ 584200 w 4033837"/>
                <a:gd name="connsiteY17" fmla="*/ 620639 h 954014"/>
                <a:gd name="connsiteX18" fmla="*/ 376237 w 4033837"/>
                <a:gd name="connsiteY18" fmla="*/ 706364 h 954014"/>
                <a:gd name="connsiteX19" fmla="*/ 114300 w 4033837"/>
                <a:gd name="connsiteY19" fmla="*/ 877814 h 954014"/>
                <a:gd name="connsiteX20" fmla="*/ 0 w 4033837"/>
                <a:gd name="connsiteY20" fmla="*/ 954014 h 954014"/>
                <a:gd name="connsiteX0" fmla="*/ 4033837 w 4033837"/>
                <a:gd name="connsiteY0" fmla="*/ 172964 h 954014"/>
                <a:gd name="connsiteX1" fmla="*/ 3933825 w 4033837"/>
                <a:gd name="connsiteY1" fmla="*/ 211064 h 954014"/>
                <a:gd name="connsiteX2" fmla="*/ 3695700 w 4033837"/>
                <a:gd name="connsiteY2" fmla="*/ 168201 h 954014"/>
                <a:gd name="connsiteX3" fmla="*/ 3529012 w 4033837"/>
                <a:gd name="connsiteY3" fmla="*/ 68189 h 954014"/>
                <a:gd name="connsiteX4" fmla="*/ 3443287 w 4033837"/>
                <a:gd name="connsiteY4" fmla="*/ 25326 h 954014"/>
                <a:gd name="connsiteX5" fmla="*/ 3305175 w 4033837"/>
                <a:gd name="connsiteY5" fmla="*/ 1514 h 954014"/>
                <a:gd name="connsiteX6" fmla="*/ 3100387 w 4033837"/>
                <a:gd name="connsiteY6" fmla="*/ 68189 h 954014"/>
                <a:gd name="connsiteX7" fmla="*/ 3014662 w 4033837"/>
                <a:gd name="connsiteY7" fmla="*/ 120576 h 954014"/>
                <a:gd name="connsiteX8" fmla="*/ 2728912 w 4033837"/>
                <a:gd name="connsiteY8" fmla="*/ 249164 h 954014"/>
                <a:gd name="connsiteX9" fmla="*/ 2419350 w 4033837"/>
                <a:gd name="connsiteY9" fmla="*/ 244401 h 954014"/>
                <a:gd name="connsiteX10" fmla="*/ 2209800 w 4033837"/>
                <a:gd name="connsiteY10" fmla="*/ 211064 h 954014"/>
                <a:gd name="connsiteX11" fmla="*/ 2057400 w 4033837"/>
                <a:gd name="connsiteY11" fmla="*/ 225351 h 954014"/>
                <a:gd name="connsiteX12" fmla="*/ 1919287 w 4033837"/>
                <a:gd name="connsiteY12" fmla="*/ 349176 h 954014"/>
                <a:gd name="connsiteX13" fmla="*/ 1795462 w 4033837"/>
                <a:gd name="connsiteY13" fmla="*/ 492051 h 954014"/>
                <a:gd name="connsiteX14" fmla="*/ 1671637 w 4033837"/>
                <a:gd name="connsiteY14" fmla="*/ 539676 h 954014"/>
                <a:gd name="connsiteX15" fmla="*/ 1347787 w 4033837"/>
                <a:gd name="connsiteY15" fmla="*/ 549201 h 954014"/>
                <a:gd name="connsiteX16" fmla="*/ 766762 w 4033837"/>
                <a:gd name="connsiteY16" fmla="*/ 592064 h 954014"/>
                <a:gd name="connsiteX17" fmla="*/ 584200 w 4033837"/>
                <a:gd name="connsiteY17" fmla="*/ 620639 h 954014"/>
                <a:gd name="connsiteX18" fmla="*/ 376237 w 4033837"/>
                <a:gd name="connsiteY18" fmla="*/ 706364 h 954014"/>
                <a:gd name="connsiteX19" fmla="*/ 114300 w 4033837"/>
                <a:gd name="connsiteY19" fmla="*/ 877814 h 954014"/>
                <a:gd name="connsiteX20" fmla="*/ 0 w 4033837"/>
                <a:gd name="connsiteY20" fmla="*/ 954014 h 954014"/>
                <a:gd name="connsiteX0" fmla="*/ 4033837 w 4033837"/>
                <a:gd name="connsiteY0" fmla="*/ 172964 h 954014"/>
                <a:gd name="connsiteX1" fmla="*/ 3933825 w 4033837"/>
                <a:gd name="connsiteY1" fmla="*/ 211064 h 954014"/>
                <a:gd name="connsiteX2" fmla="*/ 3695700 w 4033837"/>
                <a:gd name="connsiteY2" fmla="*/ 168201 h 954014"/>
                <a:gd name="connsiteX3" fmla="*/ 3529012 w 4033837"/>
                <a:gd name="connsiteY3" fmla="*/ 68189 h 954014"/>
                <a:gd name="connsiteX4" fmla="*/ 3443287 w 4033837"/>
                <a:gd name="connsiteY4" fmla="*/ 25326 h 954014"/>
                <a:gd name="connsiteX5" fmla="*/ 3305175 w 4033837"/>
                <a:gd name="connsiteY5" fmla="*/ 1514 h 954014"/>
                <a:gd name="connsiteX6" fmla="*/ 3100387 w 4033837"/>
                <a:gd name="connsiteY6" fmla="*/ 68189 h 954014"/>
                <a:gd name="connsiteX7" fmla="*/ 3014662 w 4033837"/>
                <a:gd name="connsiteY7" fmla="*/ 120576 h 954014"/>
                <a:gd name="connsiteX8" fmla="*/ 2728912 w 4033837"/>
                <a:gd name="connsiteY8" fmla="*/ 249164 h 954014"/>
                <a:gd name="connsiteX9" fmla="*/ 2419350 w 4033837"/>
                <a:gd name="connsiteY9" fmla="*/ 244401 h 954014"/>
                <a:gd name="connsiteX10" fmla="*/ 2209800 w 4033837"/>
                <a:gd name="connsiteY10" fmla="*/ 211064 h 954014"/>
                <a:gd name="connsiteX11" fmla="*/ 2057400 w 4033837"/>
                <a:gd name="connsiteY11" fmla="*/ 225351 h 954014"/>
                <a:gd name="connsiteX12" fmla="*/ 1919287 w 4033837"/>
                <a:gd name="connsiteY12" fmla="*/ 349176 h 954014"/>
                <a:gd name="connsiteX13" fmla="*/ 1795462 w 4033837"/>
                <a:gd name="connsiteY13" fmla="*/ 492051 h 954014"/>
                <a:gd name="connsiteX14" fmla="*/ 1652587 w 4033837"/>
                <a:gd name="connsiteY14" fmla="*/ 533326 h 954014"/>
                <a:gd name="connsiteX15" fmla="*/ 1347787 w 4033837"/>
                <a:gd name="connsiteY15" fmla="*/ 549201 h 954014"/>
                <a:gd name="connsiteX16" fmla="*/ 766762 w 4033837"/>
                <a:gd name="connsiteY16" fmla="*/ 592064 h 954014"/>
                <a:gd name="connsiteX17" fmla="*/ 584200 w 4033837"/>
                <a:gd name="connsiteY17" fmla="*/ 620639 h 954014"/>
                <a:gd name="connsiteX18" fmla="*/ 376237 w 4033837"/>
                <a:gd name="connsiteY18" fmla="*/ 706364 h 954014"/>
                <a:gd name="connsiteX19" fmla="*/ 114300 w 4033837"/>
                <a:gd name="connsiteY19" fmla="*/ 877814 h 954014"/>
                <a:gd name="connsiteX20" fmla="*/ 0 w 4033837"/>
                <a:gd name="connsiteY20" fmla="*/ 954014 h 954014"/>
                <a:gd name="connsiteX0" fmla="*/ 4033837 w 4033837"/>
                <a:gd name="connsiteY0" fmla="*/ 173311 h 954361"/>
                <a:gd name="connsiteX1" fmla="*/ 3933825 w 4033837"/>
                <a:gd name="connsiteY1" fmla="*/ 211411 h 954361"/>
                <a:gd name="connsiteX2" fmla="*/ 3695700 w 4033837"/>
                <a:gd name="connsiteY2" fmla="*/ 168548 h 954361"/>
                <a:gd name="connsiteX3" fmla="*/ 3529012 w 4033837"/>
                <a:gd name="connsiteY3" fmla="*/ 68536 h 954361"/>
                <a:gd name="connsiteX4" fmla="*/ 3443287 w 4033837"/>
                <a:gd name="connsiteY4" fmla="*/ 25673 h 954361"/>
                <a:gd name="connsiteX5" fmla="*/ 3305175 w 4033837"/>
                <a:gd name="connsiteY5" fmla="*/ 1861 h 954361"/>
                <a:gd name="connsiteX6" fmla="*/ 3119437 w 4033837"/>
                <a:gd name="connsiteY6" fmla="*/ 74886 h 954361"/>
                <a:gd name="connsiteX7" fmla="*/ 3014662 w 4033837"/>
                <a:gd name="connsiteY7" fmla="*/ 120923 h 954361"/>
                <a:gd name="connsiteX8" fmla="*/ 2728912 w 4033837"/>
                <a:gd name="connsiteY8" fmla="*/ 249511 h 954361"/>
                <a:gd name="connsiteX9" fmla="*/ 2419350 w 4033837"/>
                <a:gd name="connsiteY9" fmla="*/ 244748 h 954361"/>
                <a:gd name="connsiteX10" fmla="*/ 2209800 w 4033837"/>
                <a:gd name="connsiteY10" fmla="*/ 211411 h 954361"/>
                <a:gd name="connsiteX11" fmla="*/ 2057400 w 4033837"/>
                <a:gd name="connsiteY11" fmla="*/ 225698 h 954361"/>
                <a:gd name="connsiteX12" fmla="*/ 1919287 w 4033837"/>
                <a:gd name="connsiteY12" fmla="*/ 349523 h 954361"/>
                <a:gd name="connsiteX13" fmla="*/ 1795462 w 4033837"/>
                <a:gd name="connsiteY13" fmla="*/ 492398 h 954361"/>
                <a:gd name="connsiteX14" fmla="*/ 1652587 w 4033837"/>
                <a:gd name="connsiteY14" fmla="*/ 533673 h 954361"/>
                <a:gd name="connsiteX15" fmla="*/ 1347787 w 4033837"/>
                <a:gd name="connsiteY15" fmla="*/ 549548 h 954361"/>
                <a:gd name="connsiteX16" fmla="*/ 766762 w 4033837"/>
                <a:gd name="connsiteY16" fmla="*/ 592411 h 954361"/>
                <a:gd name="connsiteX17" fmla="*/ 584200 w 4033837"/>
                <a:gd name="connsiteY17" fmla="*/ 620986 h 954361"/>
                <a:gd name="connsiteX18" fmla="*/ 376237 w 4033837"/>
                <a:gd name="connsiteY18" fmla="*/ 706711 h 954361"/>
                <a:gd name="connsiteX19" fmla="*/ 114300 w 4033837"/>
                <a:gd name="connsiteY19" fmla="*/ 878161 h 954361"/>
                <a:gd name="connsiteX20" fmla="*/ 0 w 4033837"/>
                <a:gd name="connsiteY20" fmla="*/ 954361 h 954361"/>
                <a:gd name="connsiteX0" fmla="*/ 4157662 w 4157662"/>
                <a:gd name="connsiteY0" fmla="*/ 101874 h 954361"/>
                <a:gd name="connsiteX1" fmla="*/ 3933825 w 4157662"/>
                <a:gd name="connsiteY1" fmla="*/ 211411 h 954361"/>
                <a:gd name="connsiteX2" fmla="*/ 3695700 w 4157662"/>
                <a:gd name="connsiteY2" fmla="*/ 168548 h 954361"/>
                <a:gd name="connsiteX3" fmla="*/ 3529012 w 4157662"/>
                <a:gd name="connsiteY3" fmla="*/ 68536 h 954361"/>
                <a:gd name="connsiteX4" fmla="*/ 3443287 w 4157662"/>
                <a:gd name="connsiteY4" fmla="*/ 25673 h 954361"/>
                <a:gd name="connsiteX5" fmla="*/ 3305175 w 4157662"/>
                <a:gd name="connsiteY5" fmla="*/ 1861 h 954361"/>
                <a:gd name="connsiteX6" fmla="*/ 3119437 w 4157662"/>
                <a:gd name="connsiteY6" fmla="*/ 74886 h 954361"/>
                <a:gd name="connsiteX7" fmla="*/ 3014662 w 4157662"/>
                <a:gd name="connsiteY7" fmla="*/ 120923 h 954361"/>
                <a:gd name="connsiteX8" fmla="*/ 2728912 w 4157662"/>
                <a:gd name="connsiteY8" fmla="*/ 249511 h 954361"/>
                <a:gd name="connsiteX9" fmla="*/ 2419350 w 4157662"/>
                <a:gd name="connsiteY9" fmla="*/ 244748 h 954361"/>
                <a:gd name="connsiteX10" fmla="*/ 2209800 w 4157662"/>
                <a:gd name="connsiteY10" fmla="*/ 211411 h 954361"/>
                <a:gd name="connsiteX11" fmla="*/ 2057400 w 4157662"/>
                <a:gd name="connsiteY11" fmla="*/ 225698 h 954361"/>
                <a:gd name="connsiteX12" fmla="*/ 1919287 w 4157662"/>
                <a:gd name="connsiteY12" fmla="*/ 349523 h 954361"/>
                <a:gd name="connsiteX13" fmla="*/ 1795462 w 4157662"/>
                <a:gd name="connsiteY13" fmla="*/ 492398 h 954361"/>
                <a:gd name="connsiteX14" fmla="*/ 1652587 w 4157662"/>
                <a:gd name="connsiteY14" fmla="*/ 533673 h 954361"/>
                <a:gd name="connsiteX15" fmla="*/ 1347787 w 4157662"/>
                <a:gd name="connsiteY15" fmla="*/ 549548 h 954361"/>
                <a:gd name="connsiteX16" fmla="*/ 766762 w 4157662"/>
                <a:gd name="connsiteY16" fmla="*/ 592411 h 954361"/>
                <a:gd name="connsiteX17" fmla="*/ 584200 w 4157662"/>
                <a:gd name="connsiteY17" fmla="*/ 620986 h 954361"/>
                <a:gd name="connsiteX18" fmla="*/ 376237 w 4157662"/>
                <a:gd name="connsiteY18" fmla="*/ 706711 h 954361"/>
                <a:gd name="connsiteX19" fmla="*/ 114300 w 4157662"/>
                <a:gd name="connsiteY19" fmla="*/ 878161 h 954361"/>
                <a:gd name="connsiteX20" fmla="*/ 0 w 4157662"/>
                <a:gd name="connsiteY20" fmla="*/ 954361 h 95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57662" h="954361">
                  <a:moveTo>
                    <a:pt x="4157662" y="101874"/>
                  </a:moveTo>
                  <a:cubicBezTo>
                    <a:pt x="4135834" y="121321"/>
                    <a:pt x="4010819" y="200299"/>
                    <a:pt x="3933825" y="211411"/>
                  </a:cubicBezTo>
                  <a:cubicBezTo>
                    <a:pt x="3856831" y="222523"/>
                    <a:pt x="3763169" y="192360"/>
                    <a:pt x="3695700" y="168548"/>
                  </a:cubicBezTo>
                  <a:cubicBezTo>
                    <a:pt x="3628231" y="144736"/>
                    <a:pt x="3571081" y="92348"/>
                    <a:pt x="3529012" y="68536"/>
                  </a:cubicBezTo>
                  <a:cubicBezTo>
                    <a:pt x="3486943" y="44724"/>
                    <a:pt x="3480593" y="36785"/>
                    <a:pt x="3443287" y="25673"/>
                  </a:cubicBezTo>
                  <a:cubicBezTo>
                    <a:pt x="3405981" y="14561"/>
                    <a:pt x="3359150" y="-6341"/>
                    <a:pt x="3305175" y="1861"/>
                  </a:cubicBezTo>
                  <a:cubicBezTo>
                    <a:pt x="3251200" y="10063"/>
                    <a:pt x="3167856" y="55042"/>
                    <a:pt x="3119437" y="74886"/>
                  </a:cubicBezTo>
                  <a:cubicBezTo>
                    <a:pt x="3071018" y="94730"/>
                    <a:pt x="3079750" y="91819"/>
                    <a:pt x="3014662" y="120923"/>
                  </a:cubicBezTo>
                  <a:cubicBezTo>
                    <a:pt x="2949574" y="150027"/>
                    <a:pt x="2828131" y="228874"/>
                    <a:pt x="2728912" y="249511"/>
                  </a:cubicBezTo>
                  <a:cubicBezTo>
                    <a:pt x="2629693" y="270149"/>
                    <a:pt x="2505869" y="251098"/>
                    <a:pt x="2419350" y="244748"/>
                  </a:cubicBezTo>
                  <a:cubicBezTo>
                    <a:pt x="2332831" y="238398"/>
                    <a:pt x="2270125" y="214586"/>
                    <a:pt x="2209800" y="211411"/>
                  </a:cubicBezTo>
                  <a:cubicBezTo>
                    <a:pt x="2149475" y="208236"/>
                    <a:pt x="2105819" y="202679"/>
                    <a:pt x="2057400" y="225698"/>
                  </a:cubicBezTo>
                  <a:cubicBezTo>
                    <a:pt x="2008981" y="248717"/>
                    <a:pt x="1962943" y="305073"/>
                    <a:pt x="1919287" y="349523"/>
                  </a:cubicBezTo>
                  <a:cubicBezTo>
                    <a:pt x="1875631" y="393973"/>
                    <a:pt x="1839912" y="461706"/>
                    <a:pt x="1795462" y="492398"/>
                  </a:cubicBezTo>
                  <a:cubicBezTo>
                    <a:pt x="1751012" y="523090"/>
                    <a:pt x="1736724" y="527323"/>
                    <a:pt x="1652587" y="533673"/>
                  </a:cubicBezTo>
                  <a:cubicBezTo>
                    <a:pt x="1568450" y="540023"/>
                    <a:pt x="1495424" y="539758"/>
                    <a:pt x="1347787" y="549548"/>
                  </a:cubicBezTo>
                  <a:lnTo>
                    <a:pt x="766762" y="592411"/>
                  </a:lnTo>
                  <a:cubicBezTo>
                    <a:pt x="639498" y="604317"/>
                    <a:pt x="649288" y="601936"/>
                    <a:pt x="584200" y="620986"/>
                  </a:cubicBezTo>
                  <a:cubicBezTo>
                    <a:pt x="519112" y="640036"/>
                    <a:pt x="454554" y="663849"/>
                    <a:pt x="376237" y="706711"/>
                  </a:cubicBezTo>
                  <a:cubicBezTo>
                    <a:pt x="297920" y="749573"/>
                    <a:pt x="114300" y="878161"/>
                    <a:pt x="114300" y="878161"/>
                  </a:cubicBezTo>
                  <a:lnTo>
                    <a:pt x="0" y="954361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2" name="51 Forma libre"/>
            <p:cNvSpPr/>
            <p:nvPr/>
          </p:nvSpPr>
          <p:spPr>
            <a:xfrm>
              <a:off x="1250951" y="1566863"/>
              <a:ext cx="3776663" cy="1933575"/>
            </a:xfrm>
            <a:custGeom>
              <a:avLst/>
              <a:gdLst>
                <a:gd name="connsiteX0" fmla="*/ 3795713 w 3795713"/>
                <a:gd name="connsiteY0" fmla="*/ 0 h 1933575"/>
                <a:gd name="connsiteX1" fmla="*/ 3581400 w 3795713"/>
                <a:gd name="connsiteY1" fmla="*/ 128587 h 1933575"/>
                <a:gd name="connsiteX2" fmla="*/ 3338513 w 3795713"/>
                <a:gd name="connsiteY2" fmla="*/ 185737 h 1933575"/>
                <a:gd name="connsiteX3" fmla="*/ 2962275 w 3795713"/>
                <a:gd name="connsiteY3" fmla="*/ 295275 h 1933575"/>
                <a:gd name="connsiteX4" fmla="*/ 2738438 w 3795713"/>
                <a:gd name="connsiteY4" fmla="*/ 395287 h 1933575"/>
                <a:gd name="connsiteX5" fmla="*/ 2600325 w 3795713"/>
                <a:gd name="connsiteY5" fmla="*/ 485775 h 1933575"/>
                <a:gd name="connsiteX6" fmla="*/ 2471738 w 3795713"/>
                <a:gd name="connsiteY6" fmla="*/ 671512 h 1933575"/>
                <a:gd name="connsiteX7" fmla="*/ 2357438 w 3795713"/>
                <a:gd name="connsiteY7" fmla="*/ 900112 h 1933575"/>
                <a:gd name="connsiteX8" fmla="*/ 2257425 w 3795713"/>
                <a:gd name="connsiteY8" fmla="*/ 971550 h 1933575"/>
                <a:gd name="connsiteX9" fmla="*/ 2138363 w 3795713"/>
                <a:gd name="connsiteY9" fmla="*/ 1047750 h 1933575"/>
                <a:gd name="connsiteX10" fmla="*/ 2090738 w 3795713"/>
                <a:gd name="connsiteY10" fmla="*/ 1047750 h 1933575"/>
                <a:gd name="connsiteX11" fmla="*/ 2024063 w 3795713"/>
                <a:gd name="connsiteY11" fmla="*/ 990600 h 1933575"/>
                <a:gd name="connsiteX12" fmla="*/ 1962150 w 3795713"/>
                <a:gd name="connsiteY12" fmla="*/ 942975 h 1933575"/>
                <a:gd name="connsiteX13" fmla="*/ 1866900 w 3795713"/>
                <a:gd name="connsiteY13" fmla="*/ 985837 h 1933575"/>
                <a:gd name="connsiteX14" fmla="*/ 1857375 w 3795713"/>
                <a:gd name="connsiteY14" fmla="*/ 1090612 h 1933575"/>
                <a:gd name="connsiteX15" fmla="*/ 1776413 w 3795713"/>
                <a:gd name="connsiteY15" fmla="*/ 1238250 h 1933575"/>
                <a:gd name="connsiteX16" fmla="*/ 1647825 w 3795713"/>
                <a:gd name="connsiteY16" fmla="*/ 1362075 h 1933575"/>
                <a:gd name="connsiteX17" fmla="*/ 1609725 w 3795713"/>
                <a:gd name="connsiteY17" fmla="*/ 1452562 h 1933575"/>
                <a:gd name="connsiteX18" fmla="*/ 1643063 w 3795713"/>
                <a:gd name="connsiteY18" fmla="*/ 1662112 h 1933575"/>
                <a:gd name="connsiteX19" fmla="*/ 1562100 w 3795713"/>
                <a:gd name="connsiteY19" fmla="*/ 1762125 h 1933575"/>
                <a:gd name="connsiteX20" fmla="*/ 1300163 w 3795713"/>
                <a:gd name="connsiteY20" fmla="*/ 1838325 h 1933575"/>
                <a:gd name="connsiteX21" fmla="*/ 985838 w 3795713"/>
                <a:gd name="connsiteY21" fmla="*/ 1914525 h 1933575"/>
                <a:gd name="connsiteX22" fmla="*/ 747713 w 3795713"/>
                <a:gd name="connsiteY22" fmla="*/ 1933575 h 1933575"/>
                <a:gd name="connsiteX23" fmla="*/ 561975 w 3795713"/>
                <a:gd name="connsiteY23" fmla="*/ 1895475 h 1933575"/>
                <a:gd name="connsiteX24" fmla="*/ 385763 w 3795713"/>
                <a:gd name="connsiteY24" fmla="*/ 1785937 h 1933575"/>
                <a:gd name="connsiteX25" fmla="*/ 309563 w 3795713"/>
                <a:gd name="connsiteY25" fmla="*/ 1700212 h 1933575"/>
                <a:gd name="connsiteX26" fmla="*/ 247650 w 3795713"/>
                <a:gd name="connsiteY26" fmla="*/ 1662112 h 1933575"/>
                <a:gd name="connsiteX27" fmla="*/ 142875 w 3795713"/>
                <a:gd name="connsiteY27" fmla="*/ 1709737 h 1933575"/>
                <a:gd name="connsiteX28" fmla="*/ 76200 w 3795713"/>
                <a:gd name="connsiteY28" fmla="*/ 1776412 h 1933575"/>
                <a:gd name="connsiteX29" fmla="*/ 0 w 3795713"/>
                <a:gd name="connsiteY29" fmla="*/ 1847850 h 1933575"/>
                <a:gd name="connsiteX0" fmla="*/ 3795713 w 3795713"/>
                <a:gd name="connsiteY0" fmla="*/ 0 h 1933575"/>
                <a:gd name="connsiteX1" fmla="*/ 3581400 w 3795713"/>
                <a:gd name="connsiteY1" fmla="*/ 128587 h 1933575"/>
                <a:gd name="connsiteX2" fmla="*/ 3338513 w 3795713"/>
                <a:gd name="connsiteY2" fmla="*/ 185737 h 1933575"/>
                <a:gd name="connsiteX3" fmla="*/ 2962275 w 3795713"/>
                <a:gd name="connsiteY3" fmla="*/ 295275 h 1933575"/>
                <a:gd name="connsiteX4" fmla="*/ 2738438 w 3795713"/>
                <a:gd name="connsiteY4" fmla="*/ 395287 h 1933575"/>
                <a:gd name="connsiteX5" fmla="*/ 2600325 w 3795713"/>
                <a:gd name="connsiteY5" fmla="*/ 485775 h 1933575"/>
                <a:gd name="connsiteX6" fmla="*/ 2471738 w 3795713"/>
                <a:gd name="connsiteY6" fmla="*/ 671512 h 1933575"/>
                <a:gd name="connsiteX7" fmla="*/ 2357438 w 3795713"/>
                <a:gd name="connsiteY7" fmla="*/ 900112 h 1933575"/>
                <a:gd name="connsiteX8" fmla="*/ 2257425 w 3795713"/>
                <a:gd name="connsiteY8" fmla="*/ 971550 h 1933575"/>
                <a:gd name="connsiteX9" fmla="*/ 2138363 w 3795713"/>
                <a:gd name="connsiteY9" fmla="*/ 1047750 h 1933575"/>
                <a:gd name="connsiteX10" fmla="*/ 2090738 w 3795713"/>
                <a:gd name="connsiteY10" fmla="*/ 1047750 h 1933575"/>
                <a:gd name="connsiteX11" fmla="*/ 2024063 w 3795713"/>
                <a:gd name="connsiteY11" fmla="*/ 990600 h 1933575"/>
                <a:gd name="connsiteX12" fmla="*/ 1947862 w 3795713"/>
                <a:gd name="connsiteY12" fmla="*/ 933450 h 1933575"/>
                <a:gd name="connsiteX13" fmla="*/ 1866900 w 3795713"/>
                <a:gd name="connsiteY13" fmla="*/ 985837 h 1933575"/>
                <a:gd name="connsiteX14" fmla="*/ 1857375 w 3795713"/>
                <a:gd name="connsiteY14" fmla="*/ 1090612 h 1933575"/>
                <a:gd name="connsiteX15" fmla="*/ 1776413 w 3795713"/>
                <a:gd name="connsiteY15" fmla="*/ 1238250 h 1933575"/>
                <a:gd name="connsiteX16" fmla="*/ 1647825 w 3795713"/>
                <a:gd name="connsiteY16" fmla="*/ 1362075 h 1933575"/>
                <a:gd name="connsiteX17" fmla="*/ 1609725 w 3795713"/>
                <a:gd name="connsiteY17" fmla="*/ 1452562 h 1933575"/>
                <a:gd name="connsiteX18" fmla="*/ 1643063 w 3795713"/>
                <a:gd name="connsiteY18" fmla="*/ 1662112 h 1933575"/>
                <a:gd name="connsiteX19" fmla="*/ 1562100 w 3795713"/>
                <a:gd name="connsiteY19" fmla="*/ 1762125 h 1933575"/>
                <a:gd name="connsiteX20" fmla="*/ 1300163 w 3795713"/>
                <a:gd name="connsiteY20" fmla="*/ 1838325 h 1933575"/>
                <a:gd name="connsiteX21" fmla="*/ 985838 w 3795713"/>
                <a:gd name="connsiteY21" fmla="*/ 1914525 h 1933575"/>
                <a:gd name="connsiteX22" fmla="*/ 747713 w 3795713"/>
                <a:gd name="connsiteY22" fmla="*/ 1933575 h 1933575"/>
                <a:gd name="connsiteX23" fmla="*/ 561975 w 3795713"/>
                <a:gd name="connsiteY23" fmla="*/ 1895475 h 1933575"/>
                <a:gd name="connsiteX24" fmla="*/ 385763 w 3795713"/>
                <a:gd name="connsiteY24" fmla="*/ 1785937 h 1933575"/>
                <a:gd name="connsiteX25" fmla="*/ 309563 w 3795713"/>
                <a:gd name="connsiteY25" fmla="*/ 1700212 h 1933575"/>
                <a:gd name="connsiteX26" fmla="*/ 247650 w 3795713"/>
                <a:gd name="connsiteY26" fmla="*/ 1662112 h 1933575"/>
                <a:gd name="connsiteX27" fmla="*/ 142875 w 3795713"/>
                <a:gd name="connsiteY27" fmla="*/ 1709737 h 1933575"/>
                <a:gd name="connsiteX28" fmla="*/ 76200 w 3795713"/>
                <a:gd name="connsiteY28" fmla="*/ 1776412 h 1933575"/>
                <a:gd name="connsiteX29" fmla="*/ 0 w 3795713"/>
                <a:gd name="connsiteY29" fmla="*/ 1847850 h 1933575"/>
                <a:gd name="connsiteX0" fmla="*/ 3795713 w 3795713"/>
                <a:gd name="connsiteY0" fmla="*/ 0 h 1933575"/>
                <a:gd name="connsiteX1" fmla="*/ 3581400 w 3795713"/>
                <a:gd name="connsiteY1" fmla="*/ 128587 h 1933575"/>
                <a:gd name="connsiteX2" fmla="*/ 3338513 w 3795713"/>
                <a:gd name="connsiteY2" fmla="*/ 185737 h 1933575"/>
                <a:gd name="connsiteX3" fmla="*/ 2962275 w 3795713"/>
                <a:gd name="connsiteY3" fmla="*/ 295275 h 1933575"/>
                <a:gd name="connsiteX4" fmla="*/ 2738438 w 3795713"/>
                <a:gd name="connsiteY4" fmla="*/ 395287 h 1933575"/>
                <a:gd name="connsiteX5" fmla="*/ 2600325 w 3795713"/>
                <a:gd name="connsiteY5" fmla="*/ 485775 h 1933575"/>
                <a:gd name="connsiteX6" fmla="*/ 2471738 w 3795713"/>
                <a:gd name="connsiteY6" fmla="*/ 671512 h 1933575"/>
                <a:gd name="connsiteX7" fmla="*/ 2357438 w 3795713"/>
                <a:gd name="connsiteY7" fmla="*/ 900112 h 1933575"/>
                <a:gd name="connsiteX8" fmla="*/ 2257425 w 3795713"/>
                <a:gd name="connsiteY8" fmla="*/ 971550 h 1933575"/>
                <a:gd name="connsiteX9" fmla="*/ 2138363 w 3795713"/>
                <a:gd name="connsiteY9" fmla="*/ 1047750 h 1933575"/>
                <a:gd name="connsiteX10" fmla="*/ 2090738 w 3795713"/>
                <a:gd name="connsiteY10" fmla="*/ 1047750 h 1933575"/>
                <a:gd name="connsiteX11" fmla="*/ 2024063 w 3795713"/>
                <a:gd name="connsiteY11" fmla="*/ 990600 h 1933575"/>
                <a:gd name="connsiteX12" fmla="*/ 1947862 w 3795713"/>
                <a:gd name="connsiteY12" fmla="*/ 933450 h 1933575"/>
                <a:gd name="connsiteX13" fmla="*/ 1866900 w 3795713"/>
                <a:gd name="connsiteY13" fmla="*/ 985837 h 1933575"/>
                <a:gd name="connsiteX14" fmla="*/ 1847850 w 3795713"/>
                <a:gd name="connsiteY14" fmla="*/ 1133475 h 1933575"/>
                <a:gd name="connsiteX15" fmla="*/ 1776413 w 3795713"/>
                <a:gd name="connsiteY15" fmla="*/ 1238250 h 1933575"/>
                <a:gd name="connsiteX16" fmla="*/ 1647825 w 3795713"/>
                <a:gd name="connsiteY16" fmla="*/ 1362075 h 1933575"/>
                <a:gd name="connsiteX17" fmla="*/ 1609725 w 3795713"/>
                <a:gd name="connsiteY17" fmla="*/ 1452562 h 1933575"/>
                <a:gd name="connsiteX18" fmla="*/ 1643063 w 3795713"/>
                <a:gd name="connsiteY18" fmla="*/ 1662112 h 1933575"/>
                <a:gd name="connsiteX19" fmla="*/ 1562100 w 3795713"/>
                <a:gd name="connsiteY19" fmla="*/ 1762125 h 1933575"/>
                <a:gd name="connsiteX20" fmla="*/ 1300163 w 3795713"/>
                <a:gd name="connsiteY20" fmla="*/ 1838325 h 1933575"/>
                <a:gd name="connsiteX21" fmla="*/ 985838 w 3795713"/>
                <a:gd name="connsiteY21" fmla="*/ 1914525 h 1933575"/>
                <a:gd name="connsiteX22" fmla="*/ 747713 w 3795713"/>
                <a:gd name="connsiteY22" fmla="*/ 1933575 h 1933575"/>
                <a:gd name="connsiteX23" fmla="*/ 561975 w 3795713"/>
                <a:gd name="connsiteY23" fmla="*/ 1895475 h 1933575"/>
                <a:gd name="connsiteX24" fmla="*/ 385763 w 3795713"/>
                <a:gd name="connsiteY24" fmla="*/ 1785937 h 1933575"/>
                <a:gd name="connsiteX25" fmla="*/ 309563 w 3795713"/>
                <a:gd name="connsiteY25" fmla="*/ 1700212 h 1933575"/>
                <a:gd name="connsiteX26" fmla="*/ 247650 w 3795713"/>
                <a:gd name="connsiteY26" fmla="*/ 1662112 h 1933575"/>
                <a:gd name="connsiteX27" fmla="*/ 142875 w 3795713"/>
                <a:gd name="connsiteY27" fmla="*/ 1709737 h 1933575"/>
                <a:gd name="connsiteX28" fmla="*/ 76200 w 3795713"/>
                <a:gd name="connsiteY28" fmla="*/ 1776412 h 1933575"/>
                <a:gd name="connsiteX29" fmla="*/ 0 w 3795713"/>
                <a:gd name="connsiteY29" fmla="*/ 1847850 h 1933575"/>
                <a:gd name="connsiteX0" fmla="*/ 3795713 w 3795713"/>
                <a:gd name="connsiteY0" fmla="*/ 0 h 1933575"/>
                <a:gd name="connsiteX1" fmla="*/ 3581400 w 3795713"/>
                <a:gd name="connsiteY1" fmla="*/ 128587 h 1933575"/>
                <a:gd name="connsiteX2" fmla="*/ 3338513 w 3795713"/>
                <a:gd name="connsiteY2" fmla="*/ 185737 h 1933575"/>
                <a:gd name="connsiteX3" fmla="*/ 2962275 w 3795713"/>
                <a:gd name="connsiteY3" fmla="*/ 295275 h 1933575"/>
                <a:gd name="connsiteX4" fmla="*/ 2738438 w 3795713"/>
                <a:gd name="connsiteY4" fmla="*/ 395287 h 1933575"/>
                <a:gd name="connsiteX5" fmla="*/ 2600325 w 3795713"/>
                <a:gd name="connsiteY5" fmla="*/ 485775 h 1933575"/>
                <a:gd name="connsiteX6" fmla="*/ 2471738 w 3795713"/>
                <a:gd name="connsiteY6" fmla="*/ 671512 h 1933575"/>
                <a:gd name="connsiteX7" fmla="*/ 2357438 w 3795713"/>
                <a:gd name="connsiteY7" fmla="*/ 900112 h 1933575"/>
                <a:gd name="connsiteX8" fmla="*/ 2251075 w 3795713"/>
                <a:gd name="connsiteY8" fmla="*/ 990600 h 1933575"/>
                <a:gd name="connsiteX9" fmla="*/ 2138363 w 3795713"/>
                <a:gd name="connsiteY9" fmla="*/ 1047750 h 1933575"/>
                <a:gd name="connsiteX10" fmla="*/ 2090738 w 3795713"/>
                <a:gd name="connsiteY10" fmla="*/ 1047750 h 1933575"/>
                <a:gd name="connsiteX11" fmla="*/ 2024063 w 3795713"/>
                <a:gd name="connsiteY11" fmla="*/ 990600 h 1933575"/>
                <a:gd name="connsiteX12" fmla="*/ 1947862 w 3795713"/>
                <a:gd name="connsiteY12" fmla="*/ 933450 h 1933575"/>
                <a:gd name="connsiteX13" fmla="*/ 1866900 w 3795713"/>
                <a:gd name="connsiteY13" fmla="*/ 985837 h 1933575"/>
                <a:gd name="connsiteX14" fmla="*/ 1847850 w 3795713"/>
                <a:gd name="connsiteY14" fmla="*/ 1133475 h 1933575"/>
                <a:gd name="connsiteX15" fmla="*/ 1776413 w 3795713"/>
                <a:gd name="connsiteY15" fmla="*/ 1238250 h 1933575"/>
                <a:gd name="connsiteX16" fmla="*/ 1647825 w 3795713"/>
                <a:gd name="connsiteY16" fmla="*/ 1362075 h 1933575"/>
                <a:gd name="connsiteX17" fmla="*/ 1609725 w 3795713"/>
                <a:gd name="connsiteY17" fmla="*/ 1452562 h 1933575"/>
                <a:gd name="connsiteX18" fmla="*/ 1643063 w 3795713"/>
                <a:gd name="connsiteY18" fmla="*/ 1662112 h 1933575"/>
                <a:gd name="connsiteX19" fmla="*/ 1562100 w 3795713"/>
                <a:gd name="connsiteY19" fmla="*/ 1762125 h 1933575"/>
                <a:gd name="connsiteX20" fmla="*/ 1300163 w 3795713"/>
                <a:gd name="connsiteY20" fmla="*/ 1838325 h 1933575"/>
                <a:gd name="connsiteX21" fmla="*/ 985838 w 3795713"/>
                <a:gd name="connsiteY21" fmla="*/ 1914525 h 1933575"/>
                <a:gd name="connsiteX22" fmla="*/ 747713 w 3795713"/>
                <a:gd name="connsiteY22" fmla="*/ 1933575 h 1933575"/>
                <a:gd name="connsiteX23" fmla="*/ 561975 w 3795713"/>
                <a:gd name="connsiteY23" fmla="*/ 1895475 h 1933575"/>
                <a:gd name="connsiteX24" fmla="*/ 385763 w 3795713"/>
                <a:gd name="connsiteY24" fmla="*/ 1785937 h 1933575"/>
                <a:gd name="connsiteX25" fmla="*/ 309563 w 3795713"/>
                <a:gd name="connsiteY25" fmla="*/ 1700212 h 1933575"/>
                <a:gd name="connsiteX26" fmla="*/ 247650 w 3795713"/>
                <a:gd name="connsiteY26" fmla="*/ 1662112 h 1933575"/>
                <a:gd name="connsiteX27" fmla="*/ 142875 w 3795713"/>
                <a:gd name="connsiteY27" fmla="*/ 1709737 h 1933575"/>
                <a:gd name="connsiteX28" fmla="*/ 76200 w 3795713"/>
                <a:gd name="connsiteY28" fmla="*/ 1776412 h 1933575"/>
                <a:gd name="connsiteX29" fmla="*/ 0 w 3795713"/>
                <a:gd name="connsiteY29" fmla="*/ 1847850 h 1933575"/>
                <a:gd name="connsiteX0" fmla="*/ 3802063 w 3802063"/>
                <a:gd name="connsiteY0" fmla="*/ 0 h 1936750"/>
                <a:gd name="connsiteX1" fmla="*/ 3581400 w 3802063"/>
                <a:gd name="connsiteY1" fmla="*/ 131762 h 1936750"/>
                <a:gd name="connsiteX2" fmla="*/ 3338513 w 3802063"/>
                <a:gd name="connsiteY2" fmla="*/ 188912 h 1936750"/>
                <a:gd name="connsiteX3" fmla="*/ 2962275 w 3802063"/>
                <a:gd name="connsiteY3" fmla="*/ 298450 h 1936750"/>
                <a:gd name="connsiteX4" fmla="*/ 2738438 w 3802063"/>
                <a:gd name="connsiteY4" fmla="*/ 398462 h 1936750"/>
                <a:gd name="connsiteX5" fmla="*/ 2600325 w 3802063"/>
                <a:gd name="connsiteY5" fmla="*/ 488950 h 1936750"/>
                <a:gd name="connsiteX6" fmla="*/ 2471738 w 3802063"/>
                <a:gd name="connsiteY6" fmla="*/ 674687 h 1936750"/>
                <a:gd name="connsiteX7" fmla="*/ 2357438 w 3802063"/>
                <a:gd name="connsiteY7" fmla="*/ 903287 h 1936750"/>
                <a:gd name="connsiteX8" fmla="*/ 2251075 w 3802063"/>
                <a:gd name="connsiteY8" fmla="*/ 993775 h 1936750"/>
                <a:gd name="connsiteX9" fmla="*/ 2138363 w 3802063"/>
                <a:gd name="connsiteY9" fmla="*/ 1050925 h 1936750"/>
                <a:gd name="connsiteX10" fmla="*/ 2090738 w 3802063"/>
                <a:gd name="connsiteY10" fmla="*/ 1050925 h 1936750"/>
                <a:gd name="connsiteX11" fmla="*/ 2024063 w 3802063"/>
                <a:gd name="connsiteY11" fmla="*/ 993775 h 1936750"/>
                <a:gd name="connsiteX12" fmla="*/ 1947862 w 3802063"/>
                <a:gd name="connsiteY12" fmla="*/ 936625 h 1936750"/>
                <a:gd name="connsiteX13" fmla="*/ 1866900 w 3802063"/>
                <a:gd name="connsiteY13" fmla="*/ 989012 h 1936750"/>
                <a:gd name="connsiteX14" fmla="*/ 1847850 w 3802063"/>
                <a:gd name="connsiteY14" fmla="*/ 1136650 h 1936750"/>
                <a:gd name="connsiteX15" fmla="*/ 1776413 w 3802063"/>
                <a:gd name="connsiteY15" fmla="*/ 1241425 h 1936750"/>
                <a:gd name="connsiteX16" fmla="*/ 1647825 w 3802063"/>
                <a:gd name="connsiteY16" fmla="*/ 1365250 h 1936750"/>
                <a:gd name="connsiteX17" fmla="*/ 1609725 w 3802063"/>
                <a:gd name="connsiteY17" fmla="*/ 1455737 h 1936750"/>
                <a:gd name="connsiteX18" fmla="*/ 1643063 w 3802063"/>
                <a:gd name="connsiteY18" fmla="*/ 1665287 h 1936750"/>
                <a:gd name="connsiteX19" fmla="*/ 1562100 w 3802063"/>
                <a:gd name="connsiteY19" fmla="*/ 1765300 h 1936750"/>
                <a:gd name="connsiteX20" fmla="*/ 1300163 w 3802063"/>
                <a:gd name="connsiteY20" fmla="*/ 1841500 h 1936750"/>
                <a:gd name="connsiteX21" fmla="*/ 985838 w 3802063"/>
                <a:gd name="connsiteY21" fmla="*/ 1917700 h 1936750"/>
                <a:gd name="connsiteX22" fmla="*/ 747713 w 3802063"/>
                <a:gd name="connsiteY22" fmla="*/ 1936750 h 1936750"/>
                <a:gd name="connsiteX23" fmla="*/ 561975 w 3802063"/>
                <a:gd name="connsiteY23" fmla="*/ 1898650 h 1936750"/>
                <a:gd name="connsiteX24" fmla="*/ 385763 w 3802063"/>
                <a:gd name="connsiteY24" fmla="*/ 1789112 h 1936750"/>
                <a:gd name="connsiteX25" fmla="*/ 309563 w 3802063"/>
                <a:gd name="connsiteY25" fmla="*/ 1703387 h 1936750"/>
                <a:gd name="connsiteX26" fmla="*/ 247650 w 3802063"/>
                <a:gd name="connsiteY26" fmla="*/ 1665287 h 1936750"/>
                <a:gd name="connsiteX27" fmla="*/ 142875 w 3802063"/>
                <a:gd name="connsiteY27" fmla="*/ 1712912 h 1936750"/>
                <a:gd name="connsiteX28" fmla="*/ 76200 w 3802063"/>
                <a:gd name="connsiteY28" fmla="*/ 1779587 h 1936750"/>
                <a:gd name="connsiteX29" fmla="*/ 0 w 3802063"/>
                <a:gd name="connsiteY29" fmla="*/ 1851025 h 1936750"/>
                <a:gd name="connsiteX0" fmla="*/ 3789363 w 3789363"/>
                <a:gd name="connsiteY0" fmla="*/ 0 h 1933575"/>
                <a:gd name="connsiteX1" fmla="*/ 3581400 w 3789363"/>
                <a:gd name="connsiteY1" fmla="*/ 128587 h 1933575"/>
                <a:gd name="connsiteX2" fmla="*/ 3338513 w 3789363"/>
                <a:gd name="connsiteY2" fmla="*/ 185737 h 1933575"/>
                <a:gd name="connsiteX3" fmla="*/ 2962275 w 3789363"/>
                <a:gd name="connsiteY3" fmla="*/ 295275 h 1933575"/>
                <a:gd name="connsiteX4" fmla="*/ 2738438 w 3789363"/>
                <a:gd name="connsiteY4" fmla="*/ 395287 h 1933575"/>
                <a:gd name="connsiteX5" fmla="*/ 2600325 w 3789363"/>
                <a:gd name="connsiteY5" fmla="*/ 485775 h 1933575"/>
                <a:gd name="connsiteX6" fmla="*/ 2471738 w 3789363"/>
                <a:gd name="connsiteY6" fmla="*/ 671512 h 1933575"/>
                <a:gd name="connsiteX7" fmla="*/ 2357438 w 3789363"/>
                <a:gd name="connsiteY7" fmla="*/ 900112 h 1933575"/>
                <a:gd name="connsiteX8" fmla="*/ 2251075 w 3789363"/>
                <a:gd name="connsiteY8" fmla="*/ 990600 h 1933575"/>
                <a:gd name="connsiteX9" fmla="*/ 2138363 w 3789363"/>
                <a:gd name="connsiteY9" fmla="*/ 1047750 h 1933575"/>
                <a:gd name="connsiteX10" fmla="*/ 2090738 w 3789363"/>
                <a:gd name="connsiteY10" fmla="*/ 1047750 h 1933575"/>
                <a:gd name="connsiteX11" fmla="*/ 2024063 w 3789363"/>
                <a:gd name="connsiteY11" fmla="*/ 990600 h 1933575"/>
                <a:gd name="connsiteX12" fmla="*/ 1947862 w 3789363"/>
                <a:gd name="connsiteY12" fmla="*/ 933450 h 1933575"/>
                <a:gd name="connsiteX13" fmla="*/ 1866900 w 3789363"/>
                <a:gd name="connsiteY13" fmla="*/ 985837 h 1933575"/>
                <a:gd name="connsiteX14" fmla="*/ 1847850 w 3789363"/>
                <a:gd name="connsiteY14" fmla="*/ 1133475 h 1933575"/>
                <a:gd name="connsiteX15" fmla="*/ 1776413 w 3789363"/>
                <a:gd name="connsiteY15" fmla="*/ 1238250 h 1933575"/>
                <a:gd name="connsiteX16" fmla="*/ 1647825 w 3789363"/>
                <a:gd name="connsiteY16" fmla="*/ 1362075 h 1933575"/>
                <a:gd name="connsiteX17" fmla="*/ 1609725 w 3789363"/>
                <a:gd name="connsiteY17" fmla="*/ 1452562 h 1933575"/>
                <a:gd name="connsiteX18" fmla="*/ 1643063 w 3789363"/>
                <a:gd name="connsiteY18" fmla="*/ 1662112 h 1933575"/>
                <a:gd name="connsiteX19" fmla="*/ 1562100 w 3789363"/>
                <a:gd name="connsiteY19" fmla="*/ 1762125 h 1933575"/>
                <a:gd name="connsiteX20" fmla="*/ 1300163 w 3789363"/>
                <a:gd name="connsiteY20" fmla="*/ 1838325 h 1933575"/>
                <a:gd name="connsiteX21" fmla="*/ 985838 w 3789363"/>
                <a:gd name="connsiteY21" fmla="*/ 1914525 h 1933575"/>
                <a:gd name="connsiteX22" fmla="*/ 747713 w 3789363"/>
                <a:gd name="connsiteY22" fmla="*/ 1933575 h 1933575"/>
                <a:gd name="connsiteX23" fmla="*/ 561975 w 3789363"/>
                <a:gd name="connsiteY23" fmla="*/ 1895475 h 1933575"/>
                <a:gd name="connsiteX24" fmla="*/ 385763 w 3789363"/>
                <a:gd name="connsiteY24" fmla="*/ 1785937 h 1933575"/>
                <a:gd name="connsiteX25" fmla="*/ 309563 w 3789363"/>
                <a:gd name="connsiteY25" fmla="*/ 1700212 h 1933575"/>
                <a:gd name="connsiteX26" fmla="*/ 247650 w 3789363"/>
                <a:gd name="connsiteY26" fmla="*/ 1662112 h 1933575"/>
                <a:gd name="connsiteX27" fmla="*/ 142875 w 3789363"/>
                <a:gd name="connsiteY27" fmla="*/ 1709737 h 1933575"/>
                <a:gd name="connsiteX28" fmla="*/ 76200 w 3789363"/>
                <a:gd name="connsiteY28" fmla="*/ 1776412 h 1933575"/>
                <a:gd name="connsiteX29" fmla="*/ 0 w 3789363"/>
                <a:gd name="connsiteY29" fmla="*/ 1847850 h 1933575"/>
                <a:gd name="connsiteX0" fmla="*/ 3773488 w 3773488"/>
                <a:gd name="connsiteY0" fmla="*/ 0 h 1933575"/>
                <a:gd name="connsiteX1" fmla="*/ 3565525 w 3773488"/>
                <a:gd name="connsiteY1" fmla="*/ 128587 h 1933575"/>
                <a:gd name="connsiteX2" fmla="*/ 3322638 w 3773488"/>
                <a:gd name="connsiteY2" fmla="*/ 185737 h 1933575"/>
                <a:gd name="connsiteX3" fmla="*/ 2946400 w 3773488"/>
                <a:gd name="connsiteY3" fmla="*/ 295275 h 1933575"/>
                <a:gd name="connsiteX4" fmla="*/ 2722563 w 3773488"/>
                <a:gd name="connsiteY4" fmla="*/ 395287 h 1933575"/>
                <a:gd name="connsiteX5" fmla="*/ 2584450 w 3773488"/>
                <a:gd name="connsiteY5" fmla="*/ 485775 h 1933575"/>
                <a:gd name="connsiteX6" fmla="*/ 2455863 w 3773488"/>
                <a:gd name="connsiteY6" fmla="*/ 671512 h 1933575"/>
                <a:gd name="connsiteX7" fmla="*/ 2341563 w 3773488"/>
                <a:gd name="connsiteY7" fmla="*/ 900112 h 1933575"/>
                <a:gd name="connsiteX8" fmla="*/ 2235200 w 3773488"/>
                <a:gd name="connsiteY8" fmla="*/ 990600 h 1933575"/>
                <a:gd name="connsiteX9" fmla="*/ 2122488 w 3773488"/>
                <a:gd name="connsiteY9" fmla="*/ 1047750 h 1933575"/>
                <a:gd name="connsiteX10" fmla="*/ 2074863 w 3773488"/>
                <a:gd name="connsiteY10" fmla="*/ 1047750 h 1933575"/>
                <a:gd name="connsiteX11" fmla="*/ 2008188 w 3773488"/>
                <a:gd name="connsiteY11" fmla="*/ 990600 h 1933575"/>
                <a:gd name="connsiteX12" fmla="*/ 1931987 w 3773488"/>
                <a:gd name="connsiteY12" fmla="*/ 933450 h 1933575"/>
                <a:gd name="connsiteX13" fmla="*/ 1851025 w 3773488"/>
                <a:gd name="connsiteY13" fmla="*/ 985837 h 1933575"/>
                <a:gd name="connsiteX14" fmla="*/ 1831975 w 3773488"/>
                <a:gd name="connsiteY14" fmla="*/ 1133475 h 1933575"/>
                <a:gd name="connsiteX15" fmla="*/ 1760538 w 3773488"/>
                <a:gd name="connsiteY15" fmla="*/ 1238250 h 1933575"/>
                <a:gd name="connsiteX16" fmla="*/ 1631950 w 3773488"/>
                <a:gd name="connsiteY16" fmla="*/ 1362075 h 1933575"/>
                <a:gd name="connsiteX17" fmla="*/ 1593850 w 3773488"/>
                <a:gd name="connsiteY17" fmla="*/ 1452562 h 1933575"/>
                <a:gd name="connsiteX18" fmla="*/ 1627188 w 3773488"/>
                <a:gd name="connsiteY18" fmla="*/ 1662112 h 1933575"/>
                <a:gd name="connsiteX19" fmla="*/ 1546225 w 3773488"/>
                <a:gd name="connsiteY19" fmla="*/ 1762125 h 1933575"/>
                <a:gd name="connsiteX20" fmla="*/ 1284288 w 3773488"/>
                <a:gd name="connsiteY20" fmla="*/ 1838325 h 1933575"/>
                <a:gd name="connsiteX21" fmla="*/ 969963 w 3773488"/>
                <a:gd name="connsiteY21" fmla="*/ 1914525 h 1933575"/>
                <a:gd name="connsiteX22" fmla="*/ 731838 w 3773488"/>
                <a:gd name="connsiteY22" fmla="*/ 1933575 h 1933575"/>
                <a:gd name="connsiteX23" fmla="*/ 546100 w 3773488"/>
                <a:gd name="connsiteY23" fmla="*/ 1895475 h 1933575"/>
                <a:gd name="connsiteX24" fmla="*/ 369888 w 3773488"/>
                <a:gd name="connsiteY24" fmla="*/ 1785937 h 1933575"/>
                <a:gd name="connsiteX25" fmla="*/ 293688 w 3773488"/>
                <a:gd name="connsiteY25" fmla="*/ 1700212 h 1933575"/>
                <a:gd name="connsiteX26" fmla="*/ 231775 w 3773488"/>
                <a:gd name="connsiteY26" fmla="*/ 1662112 h 1933575"/>
                <a:gd name="connsiteX27" fmla="*/ 127000 w 3773488"/>
                <a:gd name="connsiteY27" fmla="*/ 1709737 h 1933575"/>
                <a:gd name="connsiteX28" fmla="*/ 60325 w 3773488"/>
                <a:gd name="connsiteY28" fmla="*/ 1776412 h 1933575"/>
                <a:gd name="connsiteX29" fmla="*/ 0 w 3773488"/>
                <a:gd name="connsiteY29" fmla="*/ 1841500 h 1933575"/>
                <a:gd name="connsiteX0" fmla="*/ 3786188 w 3786188"/>
                <a:gd name="connsiteY0" fmla="*/ 0 h 1933575"/>
                <a:gd name="connsiteX1" fmla="*/ 3578225 w 3786188"/>
                <a:gd name="connsiteY1" fmla="*/ 128587 h 1933575"/>
                <a:gd name="connsiteX2" fmla="*/ 3335338 w 3786188"/>
                <a:gd name="connsiteY2" fmla="*/ 185737 h 1933575"/>
                <a:gd name="connsiteX3" fmla="*/ 2959100 w 3786188"/>
                <a:gd name="connsiteY3" fmla="*/ 295275 h 1933575"/>
                <a:gd name="connsiteX4" fmla="*/ 2735263 w 3786188"/>
                <a:gd name="connsiteY4" fmla="*/ 395287 h 1933575"/>
                <a:gd name="connsiteX5" fmla="*/ 2597150 w 3786188"/>
                <a:gd name="connsiteY5" fmla="*/ 485775 h 1933575"/>
                <a:gd name="connsiteX6" fmla="*/ 2468563 w 3786188"/>
                <a:gd name="connsiteY6" fmla="*/ 671512 h 1933575"/>
                <a:gd name="connsiteX7" fmla="*/ 2354263 w 3786188"/>
                <a:gd name="connsiteY7" fmla="*/ 900112 h 1933575"/>
                <a:gd name="connsiteX8" fmla="*/ 2247900 w 3786188"/>
                <a:gd name="connsiteY8" fmla="*/ 990600 h 1933575"/>
                <a:gd name="connsiteX9" fmla="*/ 2135188 w 3786188"/>
                <a:gd name="connsiteY9" fmla="*/ 1047750 h 1933575"/>
                <a:gd name="connsiteX10" fmla="*/ 2087563 w 3786188"/>
                <a:gd name="connsiteY10" fmla="*/ 1047750 h 1933575"/>
                <a:gd name="connsiteX11" fmla="*/ 2020888 w 3786188"/>
                <a:gd name="connsiteY11" fmla="*/ 990600 h 1933575"/>
                <a:gd name="connsiteX12" fmla="*/ 1944687 w 3786188"/>
                <a:gd name="connsiteY12" fmla="*/ 933450 h 1933575"/>
                <a:gd name="connsiteX13" fmla="*/ 1863725 w 3786188"/>
                <a:gd name="connsiteY13" fmla="*/ 985837 h 1933575"/>
                <a:gd name="connsiteX14" fmla="*/ 1844675 w 3786188"/>
                <a:gd name="connsiteY14" fmla="*/ 1133475 h 1933575"/>
                <a:gd name="connsiteX15" fmla="*/ 1773238 w 3786188"/>
                <a:gd name="connsiteY15" fmla="*/ 1238250 h 1933575"/>
                <a:gd name="connsiteX16" fmla="*/ 1644650 w 3786188"/>
                <a:gd name="connsiteY16" fmla="*/ 1362075 h 1933575"/>
                <a:gd name="connsiteX17" fmla="*/ 1606550 w 3786188"/>
                <a:gd name="connsiteY17" fmla="*/ 1452562 h 1933575"/>
                <a:gd name="connsiteX18" fmla="*/ 1639888 w 3786188"/>
                <a:gd name="connsiteY18" fmla="*/ 1662112 h 1933575"/>
                <a:gd name="connsiteX19" fmla="*/ 1558925 w 3786188"/>
                <a:gd name="connsiteY19" fmla="*/ 1762125 h 1933575"/>
                <a:gd name="connsiteX20" fmla="*/ 1296988 w 3786188"/>
                <a:gd name="connsiteY20" fmla="*/ 1838325 h 1933575"/>
                <a:gd name="connsiteX21" fmla="*/ 982663 w 3786188"/>
                <a:gd name="connsiteY21" fmla="*/ 1914525 h 1933575"/>
                <a:gd name="connsiteX22" fmla="*/ 744538 w 3786188"/>
                <a:gd name="connsiteY22" fmla="*/ 1933575 h 1933575"/>
                <a:gd name="connsiteX23" fmla="*/ 558800 w 3786188"/>
                <a:gd name="connsiteY23" fmla="*/ 1895475 h 1933575"/>
                <a:gd name="connsiteX24" fmla="*/ 382588 w 3786188"/>
                <a:gd name="connsiteY24" fmla="*/ 1785937 h 1933575"/>
                <a:gd name="connsiteX25" fmla="*/ 306388 w 3786188"/>
                <a:gd name="connsiteY25" fmla="*/ 1700212 h 1933575"/>
                <a:gd name="connsiteX26" fmla="*/ 244475 w 3786188"/>
                <a:gd name="connsiteY26" fmla="*/ 1662112 h 1933575"/>
                <a:gd name="connsiteX27" fmla="*/ 139700 w 3786188"/>
                <a:gd name="connsiteY27" fmla="*/ 1709737 h 1933575"/>
                <a:gd name="connsiteX28" fmla="*/ 73025 w 3786188"/>
                <a:gd name="connsiteY28" fmla="*/ 1776412 h 1933575"/>
                <a:gd name="connsiteX29" fmla="*/ 0 w 3786188"/>
                <a:gd name="connsiteY29" fmla="*/ 1854200 h 1933575"/>
                <a:gd name="connsiteX0" fmla="*/ 3776663 w 3776663"/>
                <a:gd name="connsiteY0" fmla="*/ 0 h 1933575"/>
                <a:gd name="connsiteX1" fmla="*/ 3568700 w 3776663"/>
                <a:gd name="connsiteY1" fmla="*/ 128587 h 1933575"/>
                <a:gd name="connsiteX2" fmla="*/ 3325813 w 3776663"/>
                <a:gd name="connsiteY2" fmla="*/ 185737 h 1933575"/>
                <a:gd name="connsiteX3" fmla="*/ 2949575 w 3776663"/>
                <a:gd name="connsiteY3" fmla="*/ 295275 h 1933575"/>
                <a:gd name="connsiteX4" fmla="*/ 2725738 w 3776663"/>
                <a:gd name="connsiteY4" fmla="*/ 395287 h 1933575"/>
                <a:gd name="connsiteX5" fmla="*/ 2587625 w 3776663"/>
                <a:gd name="connsiteY5" fmla="*/ 485775 h 1933575"/>
                <a:gd name="connsiteX6" fmla="*/ 2459038 w 3776663"/>
                <a:gd name="connsiteY6" fmla="*/ 671512 h 1933575"/>
                <a:gd name="connsiteX7" fmla="*/ 2344738 w 3776663"/>
                <a:gd name="connsiteY7" fmla="*/ 900112 h 1933575"/>
                <a:gd name="connsiteX8" fmla="*/ 2238375 w 3776663"/>
                <a:gd name="connsiteY8" fmla="*/ 990600 h 1933575"/>
                <a:gd name="connsiteX9" fmla="*/ 2125663 w 3776663"/>
                <a:gd name="connsiteY9" fmla="*/ 1047750 h 1933575"/>
                <a:gd name="connsiteX10" fmla="*/ 2078038 w 3776663"/>
                <a:gd name="connsiteY10" fmla="*/ 1047750 h 1933575"/>
                <a:gd name="connsiteX11" fmla="*/ 2011363 w 3776663"/>
                <a:gd name="connsiteY11" fmla="*/ 990600 h 1933575"/>
                <a:gd name="connsiteX12" fmla="*/ 1935162 w 3776663"/>
                <a:gd name="connsiteY12" fmla="*/ 933450 h 1933575"/>
                <a:gd name="connsiteX13" fmla="*/ 1854200 w 3776663"/>
                <a:gd name="connsiteY13" fmla="*/ 985837 h 1933575"/>
                <a:gd name="connsiteX14" fmla="*/ 1835150 w 3776663"/>
                <a:gd name="connsiteY14" fmla="*/ 1133475 h 1933575"/>
                <a:gd name="connsiteX15" fmla="*/ 1763713 w 3776663"/>
                <a:gd name="connsiteY15" fmla="*/ 1238250 h 1933575"/>
                <a:gd name="connsiteX16" fmla="*/ 1635125 w 3776663"/>
                <a:gd name="connsiteY16" fmla="*/ 1362075 h 1933575"/>
                <a:gd name="connsiteX17" fmla="*/ 1597025 w 3776663"/>
                <a:gd name="connsiteY17" fmla="*/ 1452562 h 1933575"/>
                <a:gd name="connsiteX18" fmla="*/ 1630363 w 3776663"/>
                <a:gd name="connsiteY18" fmla="*/ 1662112 h 1933575"/>
                <a:gd name="connsiteX19" fmla="*/ 1549400 w 3776663"/>
                <a:gd name="connsiteY19" fmla="*/ 1762125 h 1933575"/>
                <a:gd name="connsiteX20" fmla="*/ 1287463 w 3776663"/>
                <a:gd name="connsiteY20" fmla="*/ 1838325 h 1933575"/>
                <a:gd name="connsiteX21" fmla="*/ 973138 w 3776663"/>
                <a:gd name="connsiteY21" fmla="*/ 1914525 h 1933575"/>
                <a:gd name="connsiteX22" fmla="*/ 735013 w 3776663"/>
                <a:gd name="connsiteY22" fmla="*/ 1933575 h 1933575"/>
                <a:gd name="connsiteX23" fmla="*/ 549275 w 3776663"/>
                <a:gd name="connsiteY23" fmla="*/ 1895475 h 1933575"/>
                <a:gd name="connsiteX24" fmla="*/ 373063 w 3776663"/>
                <a:gd name="connsiteY24" fmla="*/ 1785937 h 1933575"/>
                <a:gd name="connsiteX25" fmla="*/ 296863 w 3776663"/>
                <a:gd name="connsiteY25" fmla="*/ 1700212 h 1933575"/>
                <a:gd name="connsiteX26" fmla="*/ 234950 w 3776663"/>
                <a:gd name="connsiteY26" fmla="*/ 1662112 h 1933575"/>
                <a:gd name="connsiteX27" fmla="*/ 130175 w 3776663"/>
                <a:gd name="connsiteY27" fmla="*/ 1709737 h 1933575"/>
                <a:gd name="connsiteX28" fmla="*/ 63500 w 3776663"/>
                <a:gd name="connsiteY28" fmla="*/ 1776412 h 1933575"/>
                <a:gd name="connsiteX29" fmla="*/ 0 w 3776663"/>
                <a:gd name="connsiteY29" fmla="*/ 1835150 h 19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76663" h="1933575">
                  <a:moveTo>
                    <a:pt x="3776663" y="0"/>
                  </a:moveTo>
                  <a:cubicBezTo>
                    <a:pt x="3707606" y="48815"/>
                    <a:pt x="3643842" y="97631"/>
                    <a:pt x="3568700" y="128587"/>
                  </a:cubicBezTo>
                  <a:cubicBezTo>
                    <a:pt x="3493558" y="159543"/>
                    <a:pt x="3429000" y="157956"/>
                    <a:pt x="3325813" y="185737"/>
                  </a:cubicBezTo>
                  <a:cubicBezTo>
                    <a:pt x="3222625" y="213518"/>
                    <a:pt x="3049587" y="260350"/>
                    <a:pt x="2949575" y="295275"/>
                  </a:cubicBezTo>
                  <a:cubicBezTo>
                    <a:pt x="2849563" y="330200"/>
                    <a:pt x="2786063" y="363537"/>
                    <a:pt x="2725738" y="395287"/>
                  </a:cubicBezTo>
                  <a:cubicBezTo>
                    <a:pt x="2665413" y="427037"/>
                    <a:pt x="2632075" y="439738"/>
                    <a:pt x="2587625" y="485775"/>
                  </a:cubicBezTo>
                  <a:cubicBezTo>
                    <a:pt x="2543175" y="531812"/>
                    <a:pt x="2499519" y="602456"/>
                    <a:pt x="2459038" y="671512"/>
                  </a:cubicBezTo>
                  <a:cubicBezTo>
                    <a:pt x="2418557" y="740568"/>
                    <a:pt x="2381515" y="846931"/>
                    <a:pt x="2344738" y="900112"/>
                  </a:cubicBezTo>
                  <a:cubicBezTo>
                    <a:pt x="2307961" y="953293"/>
                    <a:pt x="2274887" y="965994"/>
                    <a:pt x="2238375" y="990600"/>
                  </a:cubicBezTo>
                  <a:cubicBezTo>
                    <a:pt x="2201862" y="1015206"/>
                    <a:pt x="2152386" y="1038225"/>
                    <a:pt x="2125663" y="1047750"/>
                  </a:cubicBezTo>
                  <a:cubicBezTo>
                    <a:pt x="2098940" y="1057275"/>
                    <a:pt x="2097088" y="1057275"/>
                    <a:pt x="2078038" y="1047750"/>
                  </a:cubicBezTo>
                  <a:cubicBezTo>
                    <a:pt x="2058988" y="1038225"/>
                    <a:pt x="2035176" y="1009650"/>
                    <a:pt x="2011363" y="990600"/>
                  </a:cubicBezTo>
                  <a:cubicBezTo>
                    <a:pt x="1987550" y="971550"/>
                    <a:pt x="1961356" y="934244"/>
                    <a:pt x="1935162" y="933450"/>
                  </a:cubicBezTo>
                  <a:cubicBezTo>
                    <a:pt x="1908968" y="932656"/>
                    <a:pt x="1870869" y="952500"/>
                    <a:pt x="1854200" y="985837"/>
                  </a:cubicBezTo>
                  <a:cubicBezTo>
                    <a:pt x="1837531" y="1019174"/>
                    <a:pt x="1850231" y="1091406"/>
                    <a:pt x="1835150" y="1133475"/>
                  </a:cubicBezTo>
                  <a:cubicBezTo>
                    <a:pt x="1820069" y="1175544"/>
                    <a:pt x="1797050" y="1200150"/>
                    <a:pt x="1763713" y="1238250"/>
                  </a:cubicBezTo>
                  <a:cubicBezTo>
                    <a:pt x="1730376" y="1276350"/>
                    <a:pt x="1662906" y="1326356"/>
                    <a:pt x="1635125" y="1362075"/>
                  </a:cubicBezTo>
                  <a:cubicBezTo>
                    <a:pt x="1607344" y="1397794"/>
                    <a:pt x="1597819" y="1402556"/>
                    <a:pt x="1597025" y="1452562"/>
                  </a:cubicBezTo>
                  <a:cubicBezTo>
                    <a:pt x="1596231" y="1502568"/>
                    <a:pt x="1638300" y="1610518"/>
                    <a:pt x="1630363" y="1662112"/>
                  </a:cubicBezTo>
                  <a:cubicBezTo>
                    <a:pt x="1622426" y="1713706"/>
                    <a:pt x="1606550" y="1732756"/>
                    <a:pt x="1549400" y="1762125"/>
                  </a:cubicBezTo>
                  <a:cubicBezTo>
                    <a:pt x="1492250" y="1791494"/>
                    <a:pt x="1383507" y="1812925"/>
                    <a:pt x="1287463" y="1838325"/>
                  </a:cubicBezTo>
                  <a:cubicBezTo>
                    <a:pt x="1191419" y="1863725"/>
                    <a:pt x="1065213" y="1898650"/>
                    <a:pt x="973138" y="1914525"/>
                  </a:cubicBezTo>
                  <a:cubicBezTo>
                    <a:pt x="881063" y="1930400"/>
                    <a:pt x="805657" y="1936750"/>
                    <a:pt x="735013" y="1933575"/>
                  </a:cubicBezTo>
                  <a:cubicBezTo>
                    <a:pt x="664369" y="1930400"/>
                    <a:pt x="609600" y="1920081"/>
                    <a:pt x="549275" y="1895475"/>
                  </a:cubicBezTo>
                  <a:cubicBezTo>
                    <a:pt x="488950" y="1870869"/>
                    <a:pt x="415132" y="1818481"/>
                    <a:pt x="373063" y="1785937"/>
                  </a:cubicBezTo>
                  <a:cubicBezTo>
                    <a:pt x="330994" y="1753393"/>
                    <a:pt x="319882" y="1720849"/>
                    <a:pt x="296863" y="1700212"/>
                  </a:cubicBezTo>
                  <a:cubicBezTo>
                    <a:pt x="273844" y="1679575"/>
                    <a:pt x="262731" y="1660525"/>
                    <a:pt x="234950" y="1662112"/>
                  </a:cubicBezTo>
                  <a:cubicBezTo>
                    <a:pt x="207169" y="1663699"/>
                    <a:pt x="158750" y="1690687"/>
                    <a:pt x="130175" y="1709737"/>
                  </a:cubicBezTo>
                  <a:cubicBezTo>
                    <a:pt x="101600" y="1728787"/>
                    <a:pt x="85196" y="1755510"/>
                    <a:pt x="63500" y="1776412"/>
                  </a:cubicBezTo>
                  <a:cubicBezTo>
                    <a:pt x="41804" y="1797314"/>
                    <a:pt x="26194" y="1810940"/>
                    <a:pt x="0" y="1835150"/>
                  </a:cubicBez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9525" y="2818519"/>
              <a:ext cx="1244600" cy="656006"/>
            </a:xfrm>
            <a:custGeom>
              <a:avLst/>
              <a:gdLst>
                <a:gd name="connsiteX0" fmla="*/ 1231900 w 1231900"/>
                <a:gd name="connsiteY0" fmla="*/ 588257 h 655901"/>
                <a:gd name="connsiteX1" fmla="*/ 1171575 w 1231900"/>
                <a:gd name="connsiteY1" fmla="*/ 642232 h 655901"/>
                <a:gd name="connsiteX2" fmla="*/ 1092200 w 1231900"/>
                <a:gd name="connsiteY2" fmla="*/ 651757 h 655901"/>
                <a:gd name="connsiteX3" fmla="*/ 946150 w 1231900"/>
                <a:gd name="connsiteY3" fmla="*/ 585082 h 655901"/>
                <a:gd name="connsiteX4" fmla="*/ 831850 w 1231900"/>
                <a:gd name="connsiteY4" fmla="*/ 493007 h 655901"/>
                <a:gd name="connsiteX5" fmla="*/ 742950 w 1231900"/>
                <a:gd name="connsiteY5" fmla="*/ 413632 h 655901"/>
                <a:gd name="connsiteX6" fmla="*/ 669925 w 1231900"/>
                <a:gd name="connsiteY6" fmla="*/ 254882 h 655901"/>
                <a:gd name="connsiteX7" fmla="*/ 606425 w 1231900"/>
                <a:gd name="connsiteY7" fmla="*/ 124707 h 655901"/>
                <a:gd name="connsiteX8" fmla="*/ 504825 w 1231900"/>
                <a:gd name="connsiteY8" fmla="*/ 67557 h 655901"/>
                <a:gd name="connsiteX9" fmla="*/ 327025 w 1231900"/>
                <a:gd name="connsiteY9" fmla="*/ 16757 h 655901"/>
                <a:gd name="connsiteX10" fmla="*/ 222250 w 1231900"/>
                <a:gd name="connsiteY10" fmla="*/ 882 h 655901"/>
                <a:gd name="connsiteX11" fmla="*/ 165100 w 1231900"/>
                <a:gd name="connsiteY11" fmla="*/ 38982 h 655901"/>
                <a:gd name="connsiteX12" fmla="*/ 152400 w 1231900"/>
                <a:gd name="connsiteY12" fmla="*/ 118357 h 655901"/>
                <a:gd name="connsiteX13" fmla="*/ 184150 w 1231900"/>
                <a:gd name="connsiteY13" fmla="*/ 181857 h 655901"/>
                <a:gd name="connsiteX14" fmla="*/ 212725 w 1231900"/>
                <a:gd name="connsiteY14" fmla="*/ 248532 h 655901"/>
                <a:gd name="connsiteX15" fmla="*/ 215900 w 1231900"/>
                <a:gd name="connsiteY15" fmla="*/ 331082 h 655901"/>
                <a:gd name="connsiteX16" fmla="*/ 92075 w 1231900"/>
                <a:gd name="connsiteY16" fmla="*/ 493007 h 655901"/>
                <a:gd name="connsiteX17" fmla="*/ 0 w 1231900"/>
                <a:gd name="connsiteY17" fmla="*/ 635882 h 655901"/>
                <a:gd name="connsiteX0" fmla="*/ 1244600 w 1244600"/>
                <a:gd name="connsiteY0" fmla="*/ 585082 h 656006"/>
                <a:gd name="connsiteX1" fmla="*/ 1171575 w 1244600"/>
                <a:gd name="connsiteY1" fmla="*/ 642232 h 656006"/>
                <a:gd name="connsiteX2" fmla="*/ 1092200 w 1244600"/>
                <a:gd name="connsiteY2" fmla="*/ 651757 h 656006"/>
                <a:gd name="connsiteX3" fmla="*/ 946150 w 1244600"/>
                <a:gd name="connsiteY3" fmla="*/ 585082 h 656006"/>
                <a:gd name="connsiteX4" fmla="*/ 831850 w 1244600"/>
                <a:gd name="connsiteY4" fmla="*/ 493007 h 656006"/>
                <a:gd name="connsiteX5" fmla="*/ 742950 w 1244600"/>
                <a:gd name="connsiteY5" fmla="*/ 413632 h 656006"/>
                <a:gd name="connsiteX6" fmla="*/ 669925 w 1244600"/>
                <a:gd name="connsiteY6" fmla="*/ 254882 h 656006"/>
                <a:gd name="connsiteX7" fmla="*/ 606425 w 1244600"/>
                <a:gd name="connsiteY7" fmla="*/ 124707 h 656006"/>
                <a:gd name="connsiteX8" fmla="*/ 504825 w 1244600"/>
                <a:gd name="connsiteY8" fmla="*/ 67557 h 656006"/>
                <a:gd name="connsiteX9" fmla="*/ 327025 w 1244600"/>
                <a:gd name="connsiteY9" fmla="*/ 16757 h 656006"/>
                <a:gd name="connsiteX10" fmla="*/ 222250 w 1244600"/>
                <a:gd name="connsiteY10" fmla="*/ 882 h 656006"/>
                <a:gd name="connsiteX11" fmla="*/ 165100 w 1244600"/>
                <a:gd name="connsiteY11" fmla="*/ 38982 h 656006"/>
                <a:gd name="connsiteX12" fmla="*/ 152400 w 1244600"/>
                <a:gd name="connsiteY12" fmla="*/ 118357 h 656006"/>
                <a:gd name="connsiteX13" fmla="*/ 184150 w 1244600"/>
                <a:gd name="connsiteY13" fmla="*/ 181857 h 656006"/>
                <a:gd name="connsiteX14" fmla="*/ 212725 w 1244600"/>
                <a:gd name="connsiteY14" fmla="*/ 248532 h 656006"/>
                <a:gd name="connsiteX15" fmla="*/ 215900 w 1244600"/>
                <a:gd name="connsiteY15" fmla="*/ 331082 h 656006"/>
                <a:gd name="connsiteX16" fmla="*/ 92075 w 1244600"/>
                <a:gd name="connsiteY16" fmla="*/ 493007 h 656006"/>
                <a:gd name="connsiteX17" fmla="*/ 0 w 1244600"/>
                <a:gd name="connsiteY17" fmla="*/ 635882 h 6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4600" h="656006">
                  <a:moveTo>
                    <a:pt x="1244600" y="585082"/>
                  </a:moveTo>
                  <a:cubicBezTo>
                    <a:pt x="1226079" y="606778"/>
                    <a:pt x="1196975" y="631120"/>
                    <a:pt x="1171575" y="642232"/>
                  </a:cubicBezTo>
                  <a:cubicBezTo>
                    <a:pt x="1146175" y="653344"/>
                    <a:pt x="1129771" y="661282"/>
                    <a:pt x="1092200" y="651757"/>
                  </a:cubicBezTo>
                  <a:cubicBezTo>
                    <a:pt x="1054629" y="642232"/>
                    <a:pt x="989542" y="611540"/>
                    <a:pt x="946150" y="585082"/>
                  </a:cubicBezTo>
                  <a:cubicBezTo>
                    <a:pt x="902758" y="558624"/>
                    <a:pt x="865717" y="521582"/>
                    <a:pt x="831850" y="493007"/>
                  </a:cubicBezTo>
                  <a:cubicBezTo>
                    <a:pt x="797983" y="464432"/>
                    <a:pt x="769937" y="453319"/>
                    <a:pt x="742950" y="413632"/>
                  </a:cubicBezTo>
                  <a:cubicBezTo>
                    <a:pt x="715962" y="373944"/>
                    <a:pt x="692679" y="303036"/>
                    <a:pt x="669925" y="254882"/>
                  </a:cubicBezTo>
                  <a:cubicBezTo>
                    <a:pt x="647171" y="206728"/>
                    <a:pt x="633942" y="155928"/>
                    <a:pt x="606425" y="124707"/>
                  </a:cubicBezTo>
                  <a:cubicBezTo>
                    <a:pt x="578908" y="93486"/>
                    <a:pt x="551392" y="85549"/>
                    <a:pt x="504825" y="67557"/>
                  </a:cubicBezTo>
                  <a:cubicBezTo>
                    <a:pt x="458258" y="49565"/>
                    <a:pt x="374121" y="27869"/>
                    <a:pt x="327025" y="16757"/>
                  </a:cubicBezTo>
                  <a:cubicBezTo>
                    <a:pt x="279929" y="5645"/>
                    <a:pt x="249237" y="-2822"/>
                    <a:pt x="222250" y="882"/>
                  </a:cubicBezTo>
                  <a:cubicBezTo>
                    <a:pt x="195263" y="4586"/>
                    <a:pt x="176742" y="19403"/>
                    <a:pt x="165100" y="38982"/>
                  </a:cubicBezTo>
                  <a:cubicBezTo>
                    <a:pt x="153458" y="58561"/>
                    <a:pt x="149225" y="94544"/>
                    <a:pt x="152400" y="118357"/>
                  </a:cubicBezTo>
                  <a:cubicBezTo>
                    <a:pt x="155575" y="142169"/>
                    <a:pt x="174096" y="160161"/>
                    <a:pt x="184150" y="181857"/>
                  </a:cubicBezTo>
                  <a:cubicBezTo>
                    <a:pt x="194204" y="203553"/>
                    <a:pt x="207433" y="223661"/>
                    <a:pt x="212725" y="248532"/>
                  </a:cubicBezTo>
                  <a:cubicBezTo>
                    <a:pt x="218017" y="273403"/>
                    <a:pt x="236008" y="290336"/>
                    <a:pt x="215900" y="331082"/>
                  </a:cubicBezTo>
                  <a:cubicBezTo>
                    <a:pt x="195792" y="371828"/>
                    <a:pt x="128058" y="442207"/>
                    <a:pt x="92075" y="493007"/>
                  </a:cubicBezTo>
                  <a:cubicBezTo>
                    <a:pt x="56092" y="543807"/>
                    <a:pt x="28046" y="589844"/>
                    <a:pt x="0" y="635882"/>
                  </a:cubicBez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13 Forma libre"/>
          <p:cNvSpPr/>
          <p:nvPr/>
        </p:nvSpPr>
        <p:spPr>
          <a:xfrm>
            <a:off x="5709830" y="1281114"/>
            <a:ext cx="69464" cy="114300"/>
          </a:xfrm>
          <a:custGeom>
            <a:avLst/>
            <a:gdLst>
              <a:gd name="connsiteX0" fmla="*/ 73819 w 73819"/>
              <a:gd name="connsiteY0" fmla="*/ 0 h 54769"/>
              <a:gd name="connsiteX1" fmla="*/ 0 w 73819"/>
              <a:gd name="connsiteY1" fmla="*/ 19050 h 54769"/>
              <a:gd name="connsiteX2" fmla="*/ 2382 w 73819"/>
              <a:gd name="connsiteY2" fmla="*/ 54769 h 54769"/>
              <a:gd name="connsiteX0" fmla="*/ 73819 w 73819"/>
              <a:gd name="connsiteY0" fmla="*/ 0 h 114300"/>
              <a:gd name="connsiteX1" fmla="*/ 0 w 73819"/>
              <a:gd name="connsiteY1" fmla="*/ 19050 h 114300"/>
              <a:gd name="connsiteX2" fmla="*/ 73819 w 73819"/>
              <a:gd name="connsiteY2" fmla="*/ 114300 h 114300"/>
              <a:gd name="connsiteX0" fmla="*/ 73819 w 73819"/>
              <a:gd name="connsiteY0" fmla="*/ 0 h 114300"/>
              <a:gd name="connsiteX1" fmla="*/ 0 w 73819"/>
              <a:gd name="connsiteY1" fmla="*/ 19050 h 114300"/>
              <a:gd name="connsiteX2" fmla="*/ 73819 w 73819"/>
              <a:gd name="connsiteY2" fmla="*/ 114300 h 114300"/>
              <a:gd name="connsiteX0" fmla="*/ 73819 w 73819"/>
              <a:gd name="connsiteY0" fmla="*/ 0 h 114300"/>
              <a:gd name="connsiteX1" fmla="*/ 0 w 73819"/>
              <a:gd name="connsiteY1" fmla="*/ 19050 h 114300"/>
              <a:gd name="connsiteX2" fmla="*/ 73819 w 73819"/>
              <a:gd name="connsiteY2" fmla="*/ 114300 h 114300"/>
              <a:gd name="connsiteX0" fmla="*/ 76979 w 76979"/>
              <a:gd name="connsiteY0" fmla="*/ 0 h 114300"/>
              <a:gd name="connsiteX1" fmla="*/ 3160 w 76979"/>
              <a:gd name="connsiteY1" fmla="*/ 19050 h 114300"/>
              <a:gd name="connsiteX2" fmla="*/ 19830 w 76979"/>
              <a:gd name="connsiteY2" fmla="*/ 71436 h 114300"/>
              <a:gd name="connsiteX3" fmla="*/ 76979 w 76979"/>
              <a:gd name="connsiteY3" fmla="*/ 114300 h 114300"/>
              <a:gd name="connsiteX0" fmla="*/ 69464 w 69464"/>
              <a:gd name="connsiteY0" fmla="*/ 0 h 114300"/>
              <a:gd name="connsiteX1" fmla="*/ 5170 w 69464"/>
              <a:gd name="connsiteY1" fmla="*/ 19050 h 114300"/>
              <a:gd name="connsiteX2" fmla="*/ 12315 w 69464"/>
              <a:gd name="connsiteY2" fmla="*/ 71436 h 114300"/>
              <a:gd name="connsiteX3" fmla="*/ 69464 w 69464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64" h="114300">
                <a:moveTo>
                  <a:pt x="69464" y="0"/>
                </a:moveTo>
                <a:lnTo>
                  <a:pt x="5170" y="19050"/>
                </a:lnTo>
                <a:cubicBezTo>
                  <a:pt x="-4355" y="26590"/>
                  <a:pt x="12" y="55561"/>
                  <a:pt x="12315" y="71436"/>
                </a:cubicBezTo>
                <a:cubicBezTo>
                  <a:pt x="24618" y="87311"/>
                  <a:pt x="59939" y="102790"/>
                  <a:pt x="69464" y="11430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Forma libre"/>
          <p:cNvSpPr/>
          <p:nvPr/>
        </p:nvSpPr>
        <p:spPr>
          <a:xfrm>
            <a:off x="5545931" y="1304925"/>
            <a:ext cx="183357" cy="54769"/>
          </a:xfrm>
          <a:custGeom>
            <a:avLst/>
            <a:gdLst>
              <a:gd name="connsiteX0" fmla="*/ 0 w 183357"/>
              <a:gd name="connsiteY0" fmla="*/ 26194 h 54769"/>
              <a:gd name="connsiteX1" fmla="*/ 71438 w 183357"/>
              <a:gd name="connsiteY1" fmla="*/ 0 h 54769"/>
              <a:gd name="connsiteX2" fmla="*/ 119063 w 183357"/>
              <a:gd name="connsiteY2" fmla="*/ 2381 h 54769"/>
              <a:gd name="connsiteX3" fmla="*/ 183357 w 183357"/>
              <a:gd name="connsiteY3" fmla="*/ 54769 h 54769"/>
              <a:gd name="connsiteX4" fmla="*/ 183357 w 183357"/>
              <a:gd name="connsiteY4" fmla="*/ 54769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57" h="54769">
                <a:moveTo>
                  <a:pt x="0" y="26194"/>
                </a:moveTo>
                <a:lnTo>
                  <a:pt x="71438" y="0"/>
                </a:lnTo>
                <a:lnTo>
                  <a:pt x="119063" y="2381"/>
                </a:lnTo>
                <a:lnTo>
                  <a:pt x="183357" y="54769"/>
                </a:lnTo>
                <a:lnTo>
                  <a:pt x="183357" y="54769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Forma libre"/>
          <p:cNvSpPr/>
          <p:nvPr/>
        </p:nvSpPr>
        <p:spPr>
          <a:xfrm>
            <a:off x="0" y="3152775"/>
            <a:ext cx="1904206" cy="447675"/>
          </a:xfrm>
          <a:custGeom>
            <a:avLst/>
            <a:gdLst>
              <a:gd name="connsiteX0" fmla="*/ 0 w 1889125"/>
              <a:gd name="connsiteY0" fmla="*/ 330200 h 447675"/>
              <a:gd name="connsiteX1" fmla="*/ 114300 w 1889125"/>
              <a:gd name="connsiteY1" fmla="*/ 177800 h 447675"/>
              <a:gd name="connsiteX2" fmla="*/ 196850 w 1889125"/>
              <a:gd name="connsiteY2" fmla="*/ 92075 h 447675"/>
              <a:gd name="connsiteX3" fmla="*/ 288925 w 1889125"/>
              <a:gd name="connsiteY3" fmla="*/ 34925 h 447675"/>
              <a:gd name="connsiteX4" fmla="*/ 361950 w 1889125"/>
              <a:gd name="connsiteY4" fmla="*/ 15875 h 447675"/>
              <a:gd name="connsiteX5" fmla="*/ 450850 w 1889125"/>
              <a:gd name="connsiteY5" fmla="*/ 0 h 447675"/>
              <a:gd name="connsiteX6" fmla="*/ 523875 w 1889125"/>
              <a:gd name="connsiteY6" fmla="*/ 6350 h 447675"/>
              <a:gd name="connsiteX7" fmla="*/ 628650 w 1889125"/>
              <a:gd name="connsiteY7" fmla="*/ 44450 h 447675"/>
              <a:gd name="connsiteX8" fmla="*/ 701675 w 1889125"/>
              <a:gd name="connsiteY8" fmla="*/ 101600 h 447675"/>
              <a:gd name="connsiteX9" fmla="*/ 774700 w 1889125"/>
              <a:gd name="connsiteY9" fmla="*/ 168275 h 447675"/>
              <a:gd name="connsiteX10" fmla="*/ 822325 w 1889125"/>
              <a:gd name="connsiteY10" fmla="*/ 212725 h 447675"/>
              <a:gd name="connsiteX11" fmla="*/ 898525 w 1889125"/>
              <a:gd name="connsiteY11" fmla="*/ 269875 h 447675"/>
              <a:gd name="connsiteX12" fmla="*/ 958850 w 1889125"/>
              <a:gd name="connsiteY12" fmla="*/ 311150 h 447675"/>
              <a:gd name="connsiteX13" fmla="*/ 1044575 w 1889125"/>
              <a:gd name="connsiteY13" fmla="*/ 349250 h 447675"/>
              <a:gd name="connsiteX14" fmla="*/ 1139825 w 1889125"/>
              <a:gd name="connsiteY14" fmla="*/ 371475 h 447675"/>
              <a:gd name="connsiteX15" fmla="*/ 1260475 w 1889125"/>
              <a:gd name="connsiteY15" fmla="*/ 403225 h 447675"/>
              <a:gd name="connsiteX16" fmla="*/ 1406525 w 1889125"/>
              <a:gd name="connsiteY16" fmla="*/ 425450 h 447675"/>
              <a:gd name="connsiteX17" fmla="*/ 1498600 w 1889125"/>
              <a:gd name="connsiteY17" fmla="*/ 441325 h 447675"/>
              <a:gd name="connsiteX18" fmla="*/ 1606550 w 1889125"/>
              <a:gd name="connsiteY18" fmla="*/ 447675 h 447675"/>
              <a:gd name="connsiteX19" fmla="*/ 1704975 w 1889125"/>
              <a:gd name="connsiteY19" fmla="*/ 444500 h 447675"/>
              <a:gd name="connsiteX20" fmla="*/ 1781175 w 1889125"/>
              <a:gd name="connsiteY20" fmla="*/ 438150 h 447675"/>
              <a:gd name="connsiteX21" fmla="*/ 1838325 w 1889125"/>
              <a:gd name="connsiteY21" fmla="*/ 419100 h 447675"/>
              <a:gd name="connsiteX22" fmla="*/ 1882775 w 1889125"/>
              <a:gd name="connsiteY22" fmla="*/ 387350 h 447675"/>
              <a:gd name="connsiteX23" fmla="*/ 1889125 w 1889125"/>
              <a:gd name="connsiteY23" fmla="*/ 352425 h 447675"/>
              <a:gd name="connsiteX0" fmla="*/ 0 w 1911350"/>
              <a:gd name="connsiteY0" fmla="*/ 377825 h 447675"/>
              <a:gd name="connsiteX1" fmla="*/ 136525 w 1911350"/>
              <a:gd name="connsiteY1" fmla="*/ 177800 h 447675"/>
              <a:gd name="connsiteX2" fmla="*/ 219075 w 1911350"/>
              <a:gd name="connsiteY2" fmla="*/ 92075 h 447675"/>
              <a:gd name="connsiteX3" fmla="*/ 311150 w 1911350"/>
              <a:gd name="connsiteY3" fmla="*/ 34925 h 447675"/>
              <a:gd name="connsiteX4" fmla="*/ 384175 w 1911350"/>
              <a:gd name="connsiteY4" fmla="*/ 15875 h 447675"/>
              <a:gd name="connsiteX5" fmla="*/ 473075 w 1911350"/>
              <a:gd name="connsiteY5" fmla="*/ 0 h 447675"/>
              <a:gd name="connsiteX6" fmla="*/ 546100 w 1911350"/>
              <a:gd name="connsiteY6" fmla="*/ 6350 h 447675"/>
              <a:gd name="connsiteX7" fmla="*/ 650875 w 1911350"/>
              <a:gd name="connsiteY7" fmla="*/ 44450 h 447675"/>
              <a:gd name="connsiteX8" fmla="*/ 723900 w 1911350"/>
              <a:gd name="connsiteY8" fmla="*/ 101600 h 447675"/>
              <a:gd name="connsiteX9" fmla="*/ 796925 w 1911350"/>
              <a:gd name="connsiteY9" fmla="*/ 168275 h 447675"/>
              <a:gd name="connsiteX10" fmla="*/ 844550 w 1911350"/>
              <a:gd name="connsiteY10" fmla="*/ 212725 h 447675"/>
              <a:gd name="connsiteX11" fmla="*/ 920750 w 1911350"/>
              <a:gd name="connsiteY11" fmla="*/ 269875 h 447675"/>
              <a:gd name="connsiteX12" fmla="*/ 981075 w 1911350"/>
              <a:gd name="connsiteY12" fmla="*/ 311150 h 447675"/>
              <a:gd name="connsiteX13" fmla="*/ 1066800 w 1911350"/>
              <a:gd name="connsiteY13" fmla="*/ 349250 h 447675"/>
              <a:gd name="connsiteX14" fmla="*/ 1162050 w 1911350"/>
              <a:gd name="connsiteY14" fmla="*/ 371475 h 447675"/>
              <a:gd name="connsiteX15" fmla="*/ 1282700 w 1911350"/>
              <a:gd name="connsiteY15" fmla="*/ 403225 h 447675"/>
              <a:gd name="connsiteX16" fmla="*/ 1428750 w 1911350"/>
              <a:gd name="connsiteY16" fmla="*/ 425450 h 447675"/>
              <a:gd name="connsiteX17" fmla="*/ 1520825 w 1911350"/>
              <a:gd name="connsiteY17" fmla="*/ 441325 h 447675"/>
              <a:gd name="connsiteX18" fmla="*/ 1628775 w 1911350"/>
              <a:gd name="connsiteY18" fmla="*/ 447675 h 447675"/>
              <a:gd name="connsiteX19" fmla="*/ 1727200 w 1911350"/>
              <a:gd name="connsiteY19" fmla="*/ 444500 h 447675"/>
              <a:gd name="connsiteX20" fmla="*/ 1803400 w 1911350"/>
              <a:gd name="connsiteY20" fmla="*/ 438150 h 447675"/>
              <a:gd name="connsiteX21" fmla="*/ 1860550 w 1911350"/>
              <a:gd name="connsiteY21" fmla="*/ 419100 h 447675"/>
              <a:gd name="connsiteX22" fmla="*/ 1905000 w 1911350"/>
              <a:gd name="connsiteY22" fmla="*/ 387350 h 447675"/>
              <a:gd name="connsiteX23" fmla="*/ 1911350 w 1911350"/>
              <a:gd name="connsiteY23" fmla="*/ 352425 h 447675"/>
              <a:gd name="connsiteX0" fmla="*/ 0 w 1911350"/>
              <a:gd name="connsiteY0" fmla="*/ 377825 h 447675"/>
              <a:gd name="connsiteX1" fmla="*/ 136525 w 1911350"/>
              <a:gd name="connsiteY1" fmla="*/ 177800 h 447675"/>
              <a:gd name="connsiteX2" fmla="*/ 219075 w 1911350"/>
              <a:gd name="connsiteY2" fmla="*/ 92075 h 447675"/>
              <a:gd name="connsiteX3" fmla="*/ 311150 w 1911350"/>
              <a:gd name="connsiteY3" fmla="*/ 34925 h 447675"/>
              <a:gd name="connsiteX4" fmla="*/ 384175 w 1911350"/>
              <a:gd name="connsiteY4" fmla="*/ 15875 h 447675"/>
              <a:gd name="connsiteX5" fmla="*/ 473075 w 1911350"/>
              <a:gd name="connsiteY5" fmla="*/ 0 h 447675"/>
              <a:gd name="connsiteX6" fmla="*/ 546100 w 1911350"/>
              <a:gd name="connsiteY6" fmla="*/ 6350 h 447675"/>
              <a:gd name="connsiteX7" fmla="*/ 650875 w 1911350"/>
              <a:gd name="connsiteY7" fmla="*/ 44450 h 447675"/>
              <a:gd name="connsiteX8" fmla="*/ 723900 w 1911350"/>
              <a:gd name="connsiteY8" fmla="*/ 101600 h 447675"/>
              <a:gd name="connsiteX9" fmla="*/ 796925 w 1911350"/>
              <a:gd name="connsiteY9" fmla="*/ 168275 h 447675"/>
              <a:gd name="connsiteX10" fmla="*/ 844550 w 1911350"/>
              <a:gd name="connsiteY10" fmla="*/ 212725 h 447675"/>
              <a:gd name="connsiteX11" fmla="*/ 920750 w 1911350"/>
              <a:gd name="connsiteY11" fmla="*/ 269875 h 447675"/>
              <a:gd name="connsiteX12" fmla="*/ 981075 w 1911350"/>
              <a:gd name="connsiteY12" fmla="*/ 311150 h 447675"/>
              <a:gd name="connsiteX13" fmla="*/ 1066800 w 1911350"/>
              <a:gd name="connsiteY13" fmla="*/ 349250 h 447675"/>
              <a:gd name="connsiteX14" fmla="*/ 1162050 w 1911350"/>
              <a:gd name="connsiteY14" fmla="*/ 371475 h 447675"/>
              <a:gd name="connsiteX15" fmla="*/ 1282700 w 1911350"/>
              <a:gd name="connsiteY15" fmla="*/ 403225 h 447675"/>
              <a:gd name="connsiteX16" fmla="*/ 1428750 w 1911350"/>
              <a:gd name="connsiteY16" fmla="*/ 425450 h 447675"/>
              <a:gd name="connsiteX17" fmla="*/ 1520825 w 1911350"/>
              <a:gd name="connsiteY17" fmla="*/ 441325 h 447675"/>
              <a:gd name="connsiteX18" fmla="*/ 1628775 w 1911350"/>
              <a:gd name="connsiteY18" fmla="*/ 447675 h 447675"/>
              <a:gd name="connsiteX19" fmla="*/ 1727200 w 1911350"/>
              <a:gd name="connsiteY19" fmla="*/ 444500 h 447675"/>
              <a:gd name="connsiteX20" fmla="*/ 1803400 w 1911350"/>
              <a:gd name="connsiteY20" fmla="*/ 438150 h 447675"/>
              <a:gd name="connsiteX21" fmla="*/ 1860550 w 1911350"/>
              <a:gd name="connsiteY21" fmla="*/ 419100 h 447675"/>
              <a:gd name="connsiteX22" fmla="*/ 1905000 w 1911350"/>
              <a:gd name="connsiteY22" fmla="*/ 387350 h 447675"/>
              <a:gd name="connsiteX23" fmla="*/ 1911350 w 1911350"/>
              <a:gd name="connsiteY23" fmla="*/ 374650 h 447675"/>
              <a:gd name="connsiteX0" fmla="*/ 0 w 1911350"/>
              <a:gd name="connsiteY0" fmla="*/ 377825 h 447675"/>
              <a:gd name="connsiteX1" fmla="*/ 136525 w 1911350"/>
              <a:gd name="connsiteY1" fmla="*/ 177800 h 447675"/>
              <a:gd name="connsiteX2" fmla="*/ 219075 w 1911350"/>
              <a:gd name="connsiteY2" fmla="*/ 92075 h 447675"/>
              <a:gd name="connsiteX3" fmla="*/ 311150 w 1911350"/>
              <a:gd name="connsiteY3" fmla="*/ 34925 h 447675"/>
              <a:gd name="connsiteX4" fmla="*/ 384175 w 1911350"/>
              <a:gd name="connsiteY4" fmla="*/ 15875 h 447675"/>
              <a:gd name="connsiteX5" fmla="*/ 473075 w 1911350"/>
              <a:gd name="connsiteY5" fmla="*/ 0 h 447675"/>
              <a:gd name="connsiteX6" fmla="*/ 546100 w 1911350"/>
              <a:gd name="connsiteY6" fmla="*/ 6350 h 447675"/>
              <a:gd name="connsiteX7" fmla="*/ 650875 w 1911350"/>
              <a:gd name="connsiteY7" fmla="*/ 44450 h 447675"/>
              <a:gd name="connsiteX8" fmla="*/ 723900 w 1911350"/>
              <a:gd name="connsiteY8" fmla="*/ 101600 h 447675"/>
              <a:gd name="connsiteX9" fmla="*/ 796925 w 1911350"/>
              <a:gd name="connsiteY9" fmla="*/ 168275 h 447675"/>
              <a:gd name="connsiteX10" fmla="*/ 844550 w 1911350"/>
              <a:gd name="connsiteY10" fmla="*/ 212725 h 447675"/>
              <a:gd name="connsiteX11" fmla="*/ 920750 w 1911350"/>
              <a:gd name="connsiteY11" fmla="*/ 269875 h 447675"/>
              <a:gd name="connsiteX12" fmla="*/ 981075 w 1911350"/>
              <a:gd name="connsiteY12" fmla="*/ 311150 h 447675"/>
              <a:gd name="connsiteX13" fmla="*/ 1066800 w 1911350"/>
              <a:gd name="connsiteY13" fmla="*/ 349250 h 447675"/>
              <a:gd name="connsiteX14" fmla="*/ 1162050 w 1911350"/>
              <a:gd name="connsiteY14" fmla="*/ 371475 h 447675"/>
              <a:gd name="connsiteX15" fmla="*/ 1282700 w 1911350"/>
              <a:gd name="connsiteY15" fmla="*/ 403225 h 447675"/>
              <a:gd name="connsiteX16" fmla="*/ 1428750 w 1911350"/>
              <a:gd name="connsiteY16" fmla="*/ 425450 h 447675"/>
              <a:gd name="connsiteX17" fmla="*/ 1520825 w 1911350"/>
              <a:gd name="connsiteY17" fmla="*/ 441325 h 447675"/>
              <a:gd name="connsiteX18" fmla="*/ 1628775 w 1911350"/>
              <a:gd name="connsiteY18" fmla="*/ 447675 h 447675"/>
              <a:gd name="connsiteX19" fmla="*/ 1727200 w 1911350"/>
              <a:gd name="connsiteY19" fmla="*/ 444500 h 447675"/>
              <a:gd name="connsiteX20" fmla="*/ 1803400 w 1911350"/>
              <a:gd name="connsiteY20" fmla="*/ 438150 h 447675"/>
              <a:gd name="connsiteX21" fmla="*/ 1860550 w 1911350"/>
              <a:gd name="connsiteY21" fmla="*/ 419100 h 447675"/>
              <a:gd name="connsiteX22" fmla="*/ 1890712 w 1911350"/>
              <a:gd name="connsiteY22" fmla="*/ 401637 h 447675"/>
              <a:gd name="connsiteX23" fmla="*/ 1911350 w 1911350"/>
              <a:gd name="connsiteY23" fmla="*/ 374650 h 447675"/>
              <a:gd name="connsiteX0" fmla="*/ 0 w 1904206"/>
              <a:gd name="connsiteY0" fmla="*/ 377825 h 447675"/>
              <a:gd name="connsiteX1" fmla="*/ 136525 w 1904206"/>
              <a:gd name="connsiteY1" fmla="*/ 177800 h 447675"/>
              <a:gd name="connsiteX2" fmla="*/ 219075 w 1904206"/>
              <a:gd name="connsiteY2" fmla="*/ 92075 h 447675"/>
              <a:gd name="connsiteX3" fmla="*/ 311150 w 1904206"/>
              <a:gd name="connsiteY3" fmla="*/ 34925 h 447675"/>
              <a:gd name="connsiteX4" fmla="*/ 384175 w 1904206"/>
              <a:gd name="connsiteY4" fmla="*/ 15875 h 447675"/>
              <a:gd name="connsiteX5" fmla="*/ 473075 w 1904206"/>
              <a:gd name="connsiteY5" fmla="*/ 0 h 447675"/>
              <a:gd name="connsiteX6" fmla="*/ 546100 w 1904206"/>
              <a:gd name="connsiteY6" fmla="*/ 6350 h 447675"/>
              <a:gd name="connsiteX7" fmla="*/ 650875 w 1904206"/>
              <a:gd name="connsiteY7" fmla="*/ 44450 h 447675"/>
              <a:gd name="connsiteX8" fmla="*/ 723900 w 1904206"/>
              <a:gd name="connsiteY8" fmla="*/ 101600 h 447675"/>
              <a:gd name="connsiteX9" fmla="*/ 796925 w 1904206"/>
              <a:gd name="connsiteY9" fmla="*/ 168275 h 447675"/>
              <a:gd name="connsiteX10" fmla="*/ 844550 w 1904206"/>
              <a:gd name="connsiteY10" fmla="*/ 212725 h 447675"/>
              <a:gd name="connsiteX11" fmla="*/ 920750 w 1904206"/>
              <a:gd name="connsiteY11" fmla="*/ 269875 h 447675"/>
              <a:gd name="connsiteX12" fmla="*/ 981075 w 1904206"/>
              <a:gd name="connsiteY12" fmla="*/ 311150 h 447675"/>
              <a:gd name="connsiteX13" fmla="*/ 1066800 w 1904206"/>
              <a:gd name="connsiteY13" fmla="*/ 349250 h 447675"/>
              <a:gd name="connsiteX14" fmla="*/ 1162050 w 1904206"/>
              <a:gd name="connsiteY14" fmla="*/ 371475 h 447675"/>
              <a:gd name="connsiteX15" fmla="*/ 1282700 w 1904206"/>
              <a:gd name="connsiteY15" fmla="*/ 403225 h 447675"/>
              <a:gd name="connsiteX16" fmla="*/ 1428750 w 1904206"/>
              <a:gd name="connsiteY16" fmla="*/ 425450 h 447675"/>
              <a:gd name="connsiteX17" fmla="*/ 1520825 w 1904206"/>
              <a:gd name="connsiteY17" fmla="*/ 441325 h 447675"/>
              <a:gd name="connsiteX18" fmla="*/ 1628775 w 1904206"/>
              <a:gd name="connsiteY18" fmla="*/ 447675 h 447675"/>
              <a:gd name="connsiteX19" fmla="*/ 1727200 w 1904206"/>
              <a:gd name="connsiteY19" fmla="*/ 444500 h 447675"/>
              <a:gd name="connsiteX20" fmla="*/ 1803400 w 1904206"/>
              <a:gd name="connsiteY20" fmla="*/ 438150 h 447675"/>
              <a:gd name="connsiteX21" fmla="*/ 1860550 w 1904206"/>
              <a:gd name="connsiteY21" fmla="*/ 419100 h 447675"/>
              <a:gd name="connsiteX22" fmla="*/ 1890712 w 1904206"/>
              <a:gd name="connsiteY22" fmla="*/ 401637 h 447675"/>
              <a:gd name="connsiteX23" fmla="*/ 1904206 w 1904206"/>
              <a:gd name="connsiteY23" fmla="*/ 372269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04206" h="447675">
                <a:moveTo>
                  <a:pt x="0" y="377825"/>
                </a:moveTo>
                <a:lnTo>
                  <a:pt x="136525" y="177800"/>
                </a:lnTo>
                <a:lnTo>
                  <a:pt x="219075" y="92075"/>
                </a:lnTo>
                <a:lnTo>
                  <a:pt x="311150" y="34925"/>
                </a:lnTo>
                <a:lnTo>
                  <a:pt x="384175" y="15875"/>
                </a:lnTo>
                <a:lnTo>
                  <a:pt x="473075" y="0"/>
                </a:lnTo>
                <a:lnTo>
                  <a:pt x="546100" y="6350"/>
                </a:lnTo>
                <a:lnTo>
                  <a:pt x="650875" y="44450"/>
                </a:lnTo>
                <a:lnTo>
                  <a:pt x="723900" y="101600"/>
                </a:lnTo>
                <a:lnTo>
                  <a:pt x="796925" y="168275"/>
                </a:lnTo>
                <a:lnTo>
                  <a:pt x="844550" y="212725"/>
                </a:lnTo>
                <a:lnTo>
                  <a:pt x="920750" y="269875"/>
                </a:lnTo>
                <a:lnTo>
                  <a:pt x="981075" y="311150"/>
                </a:lnTo>
                <a:lnTo>
                  <a:pt x="1066800" y="349250"/>
                </a:lnTo>
                <a:lnTo>
                  <a:pt x="1162050" y="371475"/>
                </a:lnTo>
                <a:lnTo>
                  <a:pt x="1282700" y="403225"/>
                </a:lnTo>
                <a:lnTo>
                  <a:pt x="1428750" y="425450"/>
                </a:lnTo>
                <a:lnTo>
                  <a:pt x="1520825" y="441325"/>
                </a:lnTo>
                <a:lnTo>
                  <a:pt x="1628775" y="447675"/>
                </a:lnTo>
                <a:lnTo>
                  <a:pt x="1727200" y="444500"/>
                </a:lnTo>
                <a:lnTo>
                  <a:pt x="1803400" y="438150"/>
                </a:lnTo>
                <a:lnTo>
                  <a:pt x="1860550" y="419100"/>
                </a:lnTo>
                <a:lnTo>
                  <a:pt x="1890712" y="401637"/>
                </a:lnTo>
                <a:lnTo>
                  <a:pt x="1904206" y="372269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Forma libre"/>
          <p:cNvSpPr/>
          <p:nvPr/>
        </p:nvSpPr>
        <p:spPr>
          <a:xfrm>
            <a:off x="0" y="2819400"/>
            <a:ext cx="1908175" cy="711200"/>
          </a:xfrm>
          <a:custGeom>
            <a:avLst/>
            <a:gdLst>
              <a:gd name="connsiteX0" fmla="*/ 1905000 w 1908175"/>
              <a:gd name="connsiteY0" fmla="*/ 711200 h 711200"/>
              <a:gd name="connsiteX1" fmla="*/ 1908175 w 1908175"/>
              <a:gd name="connsiteY1" fmla="*/ 685800 h 711200"/>
              <a:gd name="connsiteX2" fmla="*/ 1876425 w 1908175"/>
              <a:gd name="connsiteY2" fmla="*/ 663575 h 711200"/>
              <a:gd name="connsiteX3" fmla="*/ 1828800 w 1908175"/>
              <a:gd name="connsiteY3" fmla="*/ 650875 h 711200"/>
              <a:gd name="connsiteX4" fmla="*/ 1800225 w 1908175"/>
              <a:gd name="connsiteY4" fmla="*/ 619125 h 711200"/>
              <a:gd name="connsiteX5" fmla="*/ 1755775 w 1908175"/>
              <a:gd name="connsiteY5" fmla="*/ 622300 h 711200"/>
              <a:gd name="connsiteX6" fmla="*/ 1670050 w 1908175"/>
              <a:gd name="connsiteY6" fmla="*/ 574675 h 711200"/>
              <a:gd name="connsiteX7" fmla="*/ 1622425 w 1908175"/>
              <a:gd name="connsiteY7" fmla="*/ 530225 h 711200"/>
              <a:gd name="connsiteX8" fmla="*/ 1577975 w 1908175"/>
              <a:gd name="connsiteY8" fmla="*/ 488950 h 711200"/>
              <a:gd name="connsiteX9" fmla="*/ 1546225 w 1908175"/>
              <a:gd name="connsiteY9" fmla="*/ 447675 h 711200"/>
              <a:gd name="connsiteX10" fmla="*/ 1520825 w 1908175"/>
              <a:gd name="connsiteY10" fmla="*/ 422275 h 711200"/>
              <a:gd name="connsiteX11" fmla="*/ 1492250 w 1908175"/>
              <a:gd name="connsiteY11" fmla="*/ 415925 h 711200"/>
              <a:gd name="connsiteX12" fmla="*/ 1422400 w 1908175"/>
              <a:gd name="connsiteY12" fmla="*/ 431800 h 711200"/>
              <a:gd name="connsiteX13" fmla="*/ 1362075 w 1908175"/>
              <a:gd name="connsiteY13" fmla="*/ 476250 h 711200"/>
              <a:gd name="connsiteX14" fmla="*/ 1317625 w 1908175"/>
              <a:gd name="connsiteY14" fmla="*/ 523875 h 711200"/>
              <a:gd name="connsiteX15" fmla="*/ 1241425 w 1908175"/>
              <a:gd name="connsiteY15" fmla="*/ 596900 h 711200"/>
              <a:gd name="connsiteX16" fmla="*/ 1200150 w 1908175"/>
              <a:gd name="connsiteY16" fmla="*/ 631825 h 711200"/>
              <a:gd name="connsiteX17" fmla="*/ 1155700 w 1908175"/>
              <a:gd name="connsiteY17" fmla="*/ 650875 h 711200"/>
              <a:gd name="connsiteX18" fmla="*/ 1114425 w 1908175"/>
              <a:gd name="connsiteY18" fmla="*/ 654050 h 711200"/>
              <a:gd name="connsiteX19" fmla="*/ 1054100 w 1908175"/>
              <a:gd name="connsiteY19" fmla="*/ 631825 h 711200"/>
              <a:gd name="connsiteX20" fmla="*/ 958850 w 1908175"/>
              <a:gd name="connsiteY20" fmla="*/ 587375 h 711200"/>
              <a:gd name="connsiteX21" fmla="*/ 885825 w 1908175"/>
              <a:gd name="connsiteY21" fmla="*/ 533400 h 711200"/>
              <a:gd name="connsiteX22" fmla="*/ 809625 w 1908175"/>
              <a:gd name="connsiteY22" fmla="*/ 463550 h 711200"/>
              <a:gd name="connsiteX23" fmla="*/ 758825 w 1908175"/>
              <a:gd name="connsiteY23" fmla="*/ 422275 h 711200"/>
              <a:gd name="connsiteX24" fmla="*/ 733425 w 1908175"/>
              <a:gd name="connsiteY24" fmla="*/ 371475 h 711200"/>
              <a:gd name="connsiteX25" fmla="*/ 692150 w 1908175"/>
              <a:gd name="connsiteY25" fmla="*/ 285750 h 711200"/>
              <a:gd name="connsiteX26" fmla="*/ 647700 w 1908175"/>
              <a:gd name="connsiteY26" fmla="*/ 180975 h 711200"/>
              <a:gd name="connsiteX27" fmla="*/ 619125 w 1908175"/>
              <a:gd name="connsiteY27" fmla="*/ 120650 h 711200"/>
              <a:gd name="connsiteX28" fmla="*/ 558800 w 1908175"/>
              <a:gd name="connsiteY28" fmla="*/ 85725 h 711200"/>
              <a:gd name="connsiteX29" fmla="*/ 479425 w 1908175"/>
              <a:gd name="connsiteY29" fmla="*/ 53975 h 711200"/>
              <a:gd name="connsiteX30" fmla="*/ 403225 w 1908175"/>
              <a:gd name="connsiteY30" fmla="*/ 34925 h 711200"/>
              <a:gd name="connsiteX31" fmla="*/ 333375 w 1908175"/>
              <a:gd name="connsiteY31" fmla="*/ 15875 h 711200"/>
              <a:gd name="connsiteX32" fmla="*/ 241300 w 1908175"/>
              <a:gd name="connsiteY32" fmla="*/ 0 h 711200"/>
              <a:gd name="connsiteX33" fmla="*/ 187325 w 1908175"/>
              <a:gd name="connsiteY33" fmla="*/ 9525 h 711200"/>
              <a:gd name="connsiteX34" fmla="*/ 161925 w 1908175"/>
              <a:gd name="connsiteY34" fmla="*/ 69850 h 711200"/>
              <a:gd name="connsiteX35" fmla="*/ 161925 w 1908175"/>
              <a:gd name="connsiteY35" fmla="*/ 127000 h 711200"/>
              <a:gd name="connsiteX36" fmla="*/ 203200 w 1908175"/>
              <a:gd name="connsiteY36" fmla="*/ 196850 h 711200"/>
              <a:gd name="connsiteX37" fmla="*/ 228600 w 1908175"/>
              <a:gd name="connsiteY37" fmla="*/ 254000 h 711200"/>
              <a:gd name="connsiteX38" fmla="*/ 234950 w 1908175"/>
              <a:gd name="connsiteY38" fmla="*/ 295275 h 711200"/>
              <a:gd name="connsiteX39" fmla="*/ 222250 w 1908175"/>
              <a:gd name="connsiteY39" fmla="*/ 342900 h 711200"/>
              <a:gd name="connsiteX40" fmla="*/ 168275 w 1908175"/>
              <a:gd name="connsiteY40" fmla="*/ 409575 h 711200"/>
              <a:gd name="connsiteX41" fmla="*/ 111125 w 1908175"/>
              <a:gd name="connsiteY41" fmla="*/ 479425 h 711200"/>
              <a:gd name="connsiteX42" fmla="*/ 73025 w 1908175"/>
              <a:gd name="connsiteY42" fmla="*/ 530225 h 711200"/>
              <a:gd name="connsiteX43" fmla="*/ 0 w 1908175"/>
              <a:gd name="connsiteY43" fmla="*/ 647700 h 711200"/>
              <a:gd name="connsiteX0" fmla="*/ 1905000 w 1908175"/>
              <a:gd name="connsiteY0" fmla="*/ 711200 h 711200"/>
              <a:gd name="connsiteX1" fmla="*/ 1908175 w 1908175"/>
              <a:gd name="connsiteY1" fmla="*/ 685800 h 711200"/>
              <a:gd name="connsiteX2" fmla="*/ 1876425 w 1908175"/>
              <a:gd name="connsiteY2" fmla="*/ 663575 h 711200"/>
              <a:gd name="connsiteX3" fmla="*/ 1828800 w 1908175"/>
              <a:gd name="connsiteY3" fmla="*/ 650875 h 711200"/>
              <a:gd name="connsiteX4" fmla="*/ 1800225 w 1908175"/>
              <a:gd name="connsiteY4" fmla="*/ 619125 h 711200"/>
              <a:gd name="connsiteX5" fmla="*/ 1755775 w 1908175"/>
              <a:gd name="connsiteY5" fmla="*/ 622300 h 711200"/>
              <a:gd name="connsiteX6" fmla="*/ 1670050 w 1908175"/>
              <a:gd name="connsiteY6" fmla="*/ 574675 h 711200"/>
              <a:gd name="connsiteX7" fmla="*/ 1622425 w 1908175"/>
              <a:gd name="connsiteY7" fmla="*/ 530225 h 711200"/>
              <a:gd name="connsiteX8" fmla="*/ 1577975 w 1908175"/>
              <a:gd name="connsiteY8" fmla="*/ 488950 h 711200"/>
              <a:gd name="connsiteX9" fmla="*/ 1546225 w 1908175"/>
              <a:gd name="connsiteY9" fmla="*/ 447675 h 711200"/>
              <a:gd name="connsiteX10" fmla="*/ 1520825 w 1908175"/>
              <a:gd name="connsiteY10" fmla="*/ 422275 h 711200"/>
              <a:gd name="connsiteX11" fmla="*/ 1492250 w 1908175"/>
              <a:gd name="connsiteY11" fmla="*/ 415925 h 711200"/>
              <a:gd name="connsiteX12" fmla="*/ 1422400 w 1908175"/>
              <a:gd name="connsiteY12" fmla="*/ 431800 h 711200"/>
              <a:gd name="connsiteX13" fmla="*/ 1362075 w 1908175"/>
              <a:gd name="connsiteY13" fmla="*/ 476250 h 711200"/>
              <a:gd name="connsiteX14" fmla="*/ 1317625 w 1908175"/>
              <a:gd name="connsiteY14" fmla="*/ 523875 h 711200"/>
              <a:gd name="connsiteX15" fmla="*/ 1241425 w 1908175"/>
              <a:gd name="connsiteY15" fmla="*/ 596900 h 711200"/>
              <a:gd name="connsiteX16" fmla="*/ 1200150 w 1908175"/>
              <a:gd name="connsiteY16" fmla="*/ 631825 h 711200"/>
              <a:gd name="connsiteX17" fmla="*/ 1155700 w 1908175"/>
              <a:gd name="connsiteY17" fmla="*/ 650875 h 711200"/>
              <a:gd name="connsiteX18" fmla="*/ 1114425 w 1908175"/>
              <a:gd name="connsiteY18" fmla="*/ 654050 h 711200"/>
              <a:gd name="connsiteX19" fmla="*/ 1054100 w 1908175"/>
              <a:gd name="connsiteY19" fmla="*/ 631825 h 711200"/>
              <a:gd name="connsiteX20" fmla="*/ 958850 w 1908175"/>
              <a:gd name="connsiteY20" fmla="*/ 587375 h 711200"/>
              <a:gd name="connsiteX21" fmla="*/ 885825 w 1908175"/>
              <a:gd name="connsiteY21" fmla="*/ 533400 h 711200"/>
              <a:gd name="connsiteX22" fmla="*/ 809625 w 1908175"/>
              <a:gd name="connsiteY22" fmla="*/ 463550 h 711200"/>
              <a:gd name="connsiteX23" fmla="*/ 758825 w 1908175"/>
              <a:gd name="connsiteY23" fmla="*/ 422275 h 711200"/>
              <a:gd name="connsiteX24" fmla="*/ 733425 w 1908175"/>
              <a:gd name="connsiteY24" fmla="*/ 371475 h 711200"/>
              <a:gd name="connsiteX25" fmla="*/ 692150 w 1908175"/>
              <a:gd name="connsiteY25" fmla="*/ 285750 h 711200"/>
              <a:gd name="connsiteX26" fmla="*/ 647700 w 1908175"/>
              <a:gd name="connsiteY26" fmla="*/ 180975 h 711200"/>
              <a:gd name="connsiteX27" fmla="*/ 619125 w 1908175"/>
              <a:gd name="connsiteY27" fmla="*/ 120650 h 711200"/>
              <a:gd name="connsiteX28" fmla="*/ 558800 w 1908175"/>
              <a:gd name="connsiteY28" fmla="*/ 85725 h 711200"/>
              <a:gd name="connsiteX29" fmla="*/ 479425 w 1908175"/>
              <a:gd name="connsiteY29" fmla="*/ 53975 h 711200"/>
              <a:gd name="connsiteX30" fmla="*/ 403225 w 1908175"/>
              <a:gd name="connsiteY30" fmla="*/ 34925 h 711200"/>
              <a:gd name="connsiteX31" fmla="*/ 333375 w 1908175"/>
              <a:gd name="connsiteY31" fmla="*/ 15875 h 711200"/>
              <a:gd name="connsiteX32" fmla="*/ 241300 w 1908175"/>
              <a:gd name="connsiteY32" fmla="*/ 0 h 711200"/>
              <a:gd name="connsiteX33" fmla="*/ 184150 w 1908175"/>
              <a:gd name="connsiteY33" fmla="*/ 19050 h 711200"/>
              <a:gd name="connsiteX34" fmla="*/ 161925 w 1908175"/>
              <a:gd name="connsiteY34" fmla="*/ 69850 h 711200"/>
              <a:gd name="connsiteX35" fmla="*/ 161925 w 1908175"/>
              <a:gd name="connsiteY35" fmla="*/ 127000 h 711200"/>
              <a:gd name="connsiteX36" fmla="*/ 203200 w 1908175"/>
              <a:gd name="connsiteY36" fmla="*/ 196850 h 711200"/>
              <a:gd name="connsiteX37" fmla="*/ 228600 w 1908175"/>
              <a:gd name="connsiteY37" fmla="*/ 254000 h 711200"/>
              <a:gd name="connsiteX38" fmla="*/ 234950 w 1908175"/>
              <a:gd name="connsiteY38" fmla="*/ 295275 h 711200"/>
              <a:gd name="connsiteX39" fmla="*/ 222250 w 1908175"/>
              <a:gd name="connsiteY39" fmla="*/ 342900 h 711200"/>
              <a:gd name="connsiteX40" fmla="*/ 168275 w 1908175"/>
              <a:gd name="connsiteY40" fmla="*/ 409575 h 711200"/>
              <a:gd name="connsiteX41" fmla="*/ 111125 w 1908175"/>
              <a:gd name="connsiteY41" fmla="*/ 479425 h 711200"/>
              <a:gd name="connsiteX42" fmla="*/ 73025 w 1908175"/>
              <a:gd name="connsiteY42" fmla="*/ 530225 h 711200"/>
              <a:gd name="connsiteX43" fmla="*/ 0 w 1908175"/>
              <a:gd name="connsiteY43" fmla="*/ 647700 h 711200"/>
              <a:gd name="connsiteX0" fmla="*/ 1905000 w 1908175"/>
              <a:gd name="connsiteY0" fmla="*/ 711200 h 711200"/>
              <a:gd name="connsiteX1" fmla="*/ 1908175 w 1908175"/>
              <a:gd name="connsiteY1" fmla="*/ 685800 h 711200"/>
              <a:gd name="connsiteX2" fmla="*/ 1876425 w 1908175"/>
              <a:gd name="connsiteY2" fmla="*/ 663575 h 711200"/>
              <a:gd name="connsiteX3" fmla="*/ 1828800 w 1908175"/>
              <a:gd name="connsiteY3" fmla="*/ 650875 h 711200"/>
              <a:gd name="connsiteX4" fmla="*/ 1800225 w 1908175"/>
              <a:gd name="connsiteY4" fmla="*/ 619125 h 711200"/>
              <a:gd name="connsiteX5" fmla="*/ 1755775 w 1908175"/>
              <a:gd name="connsiteY5" fmla="*/ 622300 h 711200"/>
              <a:gd name="connsiteX6" fmla="*/ 1670050 w 1908175"/>
              <a:gd name="connsiteY6" fmla="*/ 574675 h 711200"/>
              <a:gd name="connsiteX7" fmla="*/ 1622425 w 1908175"/>
              <a:gd name="connsiteY7" fmla="*/ 530225 h 711200"/>
              <a:gd name="connsiteX8" fmla="*/ 1577975 w 1908175"/>
              <a:gd name="connsiteY8" fmla="*/ 488950 h 711200"/>
              <a:gd name="connsiteX9" fmla="*/ 1546225 w 1908175"/>
              <a:gd name="connsiteY9" fmla="*/ 447675 h 711200"/>
              <a:gd name="connsiteX10" fmla="*/ 1520825 w 1908175"/>
              <a:gd name="connsiteY10" fmla="*/ 422275 h 711200"/>
              <a:gd name="connsiteX11" fmla="*/ 1492250 w 1908175"/>
              <a:gd name="connsiteY11" fmla="*/ 415925 h 711200"/>
              <a:gd name="connsiteX12" fmla="*/ 1422400 w 1908175"/>
              <a:gd name="connsiteY12" fmla="*/ 431800 h 711200"/>
              <a:gd name="connsiteX13" fmla="*/ 1362075 w 1908175"/>
              <a:gd name="connsiteY13" fmla="*/ 476250 h 711200"/>
              <a:gd name="connsiteX14" fmla="*/ 1317625 w 1908175"/>
              <a:gd name="connsiteY14" fmla="*/ 523875 h 711200"/>
              <a:gd name="connsiteX15" fmla="*/ 1241425 w 1908175"/>
              <a:gd name="connsiteY15" fmla="*/ 596900 h 711200"/>
              <a:gd name="connsiteX16" fmla="*/ 1200150 w 1908175"/>
              <a:gd name="connsiteY16" fmla="*/ 631825 h 711200"/>
              <a:gd name="connsiteX17" fmla="*/ 1155700 w 1908175"/>
              <a:gd name="connsiteY17" fmla="*/ 650875 h 711200"/>
              <a:gd name="connsiteX18" fmla="*/ 1114425 w 1908175"/>
              <a:gd name="connsiteY18" fmla="*/ 654050 h 711200"/>
              <a:gd name="connsiteX19" fmla="*/ 1054100 w 1908175"/>
              <a:gd name="connsiteY19" fmla="*/ 631825 h 711200"/>
              <a:gd name="connsiteX20" fmla="*/ 958850 w 1908175"/>
              <a:gd name="connsiteY20" fmla="*/ 587375 h 711200"/>
              <a:gd name="connsiteX21" fmla="*/ 885825 w 1908175"/>
              <a:gd name="connsiteY21" fmla="*/ 533400 h 711200"/>
              <a:gd name="connsiteX22" fmla="*/ 809625 w 1908175"/>
              <a:gd name="connsiteY22" fmla="*/ 463550 h 711200"/>
              <a:gd name="connsiteX23" fmla="*/ 758825 w 1908175"/>
              <a:gd name="connsiteY23" fmla="*/ 422275 h 711200"/>
              <a:gd name="connsiteX24" fmla="*/ 733425 w 1908175"/>
              <a:gd name="connsiteY24" fmla="*/ 371475 h 711200"/>
              <a:gd name="connsiteX25" fmla="*/ 692150 w 1908175"/>
              <a:gd name="connsiteY25" fmla="*/ 285750 h 711200"/>
              <a:gd name="connsiteX26" fmla="*/ 647700 w 1908175"/>
              <a:gd name="connsiteY26" fmla="*/ 180975 h 711200"/>
              <a:gd name="connsiteX27" fmla="*/ 619125 w 1908175"/>
              <a:gd name="connsiteY27" fmla="*/ 120650 h 711200"/>
              <a:gd name="connsiteX28" fmla="*/ 558800 w 1908175"/>
              <a:gd name="connsiteY28" fmla="*/ 85725 h 711200"/>
              <a:gd name="connsiteX29" fmla="*/ 479425 w 1908175"/>
              <a:gd name="connsiteY29" fmla="*/ 53975 h 711200"/>
              <a:gd name="connsiteX30" fmla="*/ 403225 w 1908175"/>
              <a:gd name="connsiteY30" fmla="*/ 34925 h 711200"/>
              <a:gd name="connsiteX31" fmla="*/ 333375 w 1908175"/>
              <a:gd name="connsiteY31" fmla="*/ 15875 h 711200"/>
              <a:gd name="connsiteX32" fmla="*/ 241300 w 1908175"/>
              <a:gd name="connsiteY32" fmla="*/ 0 h 711200"/>
              <a:gd name="connsiteX33" fmla="*/ 186531 w 1908175"/>
              <a:gd name="connsiteY33" fmla="*/ 21431 h 711200"/>
              <a:gd name="connsiteX34" fmla="*/ 161925 w 1908175"/>
              <a:gd name="connsiteY34" fmla="*/ 69850 h 711200"/>
              <a:gd name="connsiteX35" fmla="*/ 161925 w 1908175"/>
              <a:gd name="connsiteY35" fmla="*/ 127000 h 711200"/>
              <a:gd name="connsiteX36" fmla="*/ 203200 w 1908175"/>
              <a:gd name="connsiteY36" fmla="*/ 196850 h 711200"/>
              <a:gd name="connsiteX37" fmla="*/ 228600 w 1908175"/>
              <a:gd name="connsiteY37" fmla="*/ 254000 h 711200"/>
              <a:gd name="connsiteX38" fmla="*/ 234950 w 1908175"/>
              <a:gd name="connsiteY38" fmla="*/ 295275 h 711200"/>
              <a:gd name="connsiteX39" fmla="*/ 222250 w 1908175"/>
              <a:gd name="connsiteY39" fmla="*/ 342900 h 711200"/>
              <a:gd name="connsiteX40" fmla="*/ 168275 w 1908175"/>
              <a:gd name="connsiteY40" fmla="*/ 409575 h 711200"/>
              <a:gd name="connsiteX41" fmla="*/ 111125 w 1908175"/>
              <a:gd name="connsiteY41" fmla="*/ 479425 h 711200"/>
              <a:gd name="connsiteX42" fmla="*/ 73025 w 1908175"/>
              <a:gd name="connsiteY42" fmla="*/ 530225 h 711200"/>
              <a:gd name="connsiteX43" fmla="*/ 0 w 1908175"/>
              <a:gd name="connsiteY43" fmla="*/ 647700 h 711200"/>
              <a:gd name="connsiteX0" fmla="*/ 1905000 w 1908175"/>
              <a:gd name="connsiteY0" fmla="*/ 711200 h 711200"/>
              <a:gd name="connsiteX1" fmla="*/ 1908175 w 1908175"/>
              <a:gd name="connsiteY1" fmla="*/ 685800 h 711200"/>
              <a:gd name="connsiteX2" fmla="*/ 1876425 w 1908175"/>
              <a:gd name="connsiteY2" fmla="*/ 663575 h 711200"/>
              <a:gd name="connsiteX3" fmla="*/ 1828800 w 1908175"/>
              <a:gd name="connsiteY3" fmla="*/ 650875 h 711200"/>
              <a:gd name="connsiteX4" fmla="*/ 1800225 w 1908175"/>
              <a:gd name="connsiteY4" fmla="*/ 619125 h 711200"/>
              <a:gd name="connsiteX5" fmla="*/ 1755775 w 1908175"/>
              <a:gd name="connsiteY5" fmla="*/ 622300 h 711200"/>
              <a:gd name="connsiteX6" fmla="*/ 1670050 w 1908175"/>
              <a:gd name="connsiteY6" fmla="*/ 574675 h 711200"/>
              <a:gd name="connsiteX7" fmla="*/ 1622425 w 1908175"/>
              <a:gd name="connsiteY7" fmla="*/ 530225 h 711200"/>
              <a:gd name="connsiteX8" fmla="*/ 1577975 w 1908175"/>
              <a:gd name="connsiteY8" fmla="*/ 488950 h 711200"/>
              <a:gd name="connsiteX9" fmla="*/ 1546225 w 1908175"/>
              <a:gd name="connsiteY9" fmla="*/ 447675 h 711200"/>
              <a:gd name="connsiteX10" fmla="*/ 1520825 w 1908175"/>
              <a:gd name="connsiteY10" fmla="*/ 422275 h 711200"/>
              <a:gd name="connsiteX11" fmla="*/ 1492250 w 1908175"/>
              <a:gd name="connsiteY11" fmla="*/ 415925 h 711200"/>
              <a:gd name="connsiteX12" fmla="*/ 1422400 w 1908175"/>
              <a:gd name="connsiteY12" fmla="*/ 431800 h 711200"/>
              <a:gd name="connsiteX13" fmla="*/ 1362075 w 1908175"/>
              <a:gd name="connsiteY13" fmla="*/ 476250 h 711200"/>
              <a:gd name="connsiteX14" fmla="*/ 1317625 w 1908175"/>
              <a:gd name="connsiteY14" fmla="*/ 523875 h 711200"/>
              <a:gd name="connsiteX15" fmla="*/ 1241425 w 1908175"/>
              <a:gd name="connsiteY15" fmla="*/ 596900 h 711200"/>
              <a:gd name="connsiteX16" fmla="*/ 1200150 w 1908175"/>
              <a:gd name="connsiteY16" fmla="*/ 631825 h 711200"/>
              <a:gd name="connsiteX17" fmla="*/ 1155700 w 1908175"/>
              <a:gd name="connsiteY17" fmla="*/ 650875 h 711200"/>
              <a:gd name="connsiteX18" fmla="*/ 1114425 w 1908175"/>
              <a:gd name="connsiteY18" fmla="*/ 654050 h 711200"/>
              <a:gd name="connsiteX19" fmla="*/ 1054100 w 1908175"/>
              <a:gd name="connsiteY19" fmla="*/ 631825 h 711200"/>
              <a:gd name="connsiteX20" fmla="*/ 958850 w 1908175"/>
              <a:gd name="connsiteY20" fmla="*/ 587375 h 711200"/>
              <a:gd name="connsiteX21" fmla="*/ 885825 w 1908175"/>
              <a:gd name="connsiteY21" fmla="*/ 533400 h 711200"/>
              <a:gd name="connsiteX22" fmla="*/ 809625 w 1908175"/>
              <a:gd name="connsiteY22" fmla="*/ 463550 h 711200"/>
              <a:gd name="connsiteX23" fmla="*/ 758825 w 1908175"/>
              <a:gd name="connsiteY23" fmla="*/ 422275 h 711200"/>
              <a:gd name="connsiteX24" fmla="*/ 733425 w 1908175"/>
              <a:gd name="connsiteY24" fmla="*/ 371475 h 711200"/>
              <a:gd name="connsiteX25" fmla="*/ 692150 w 1908175"/>
              <a:gd name="connsiteY25" fmla="*/ 285750 h 711200"/>
              <a:gd name="connsiteX26" fmla="*/ 647700 w 1908175"/>
              <a:gd name="connsiteY26" fmla="*/ 180975 h 711200"/>
              <a:gd name="connsiteX27" fmla="*/ 619125 w 1908175"/>
              <a:gd name="connsiteY27" fmla="*/ 120650 h 711200"/>
              <a:gd name="connsiteX28" fmla="*/ 558800 w 1908175"/>
              <a:gd name="connsiteY28" fmla="*/ 85725 h 711200"/>
              <a:gd name="connsiteX29" fmla="*/ 479425 w 1908175"/>
              <a:gd name="connsiteY29" fmla="*/ 53975 h 711200"/>
              <a:gd name="connsiteX30" fmla="*/ 403225 w 1908175"/>
              <a:gd name="connsiteY30" fmla="*/ 34925 h 711200"/>
              <a:gd name="connsiteX31" fmla="*/ 333375 w 1908175"/>
              <a:gd name="connsiteY31" fmla="*/ 15875 h 711200"/>
              <a:gd name="connsiteX32" fmla="*/ 241300 w 1908175"/>
              <a:gd name="connsiteY32" fmla="*/ 0 h 711200"/>
              <a:gd name="connsiteX33" fmla="*/ 186531 w 1908175"/>
              <a:gd name="connsiteY33" fmla="*/ 21431 h 711200"/>
              <a:gd name="connsiteX34" fmla="*/ 161925 w 1908175"/>
              <a:gd name="connsiteY34" fmla="*/ 69850 h 711200"/>
              <a:gd name="connsiteX35" fmla="*/ 161925 w 1908175"/>
              <a:gd name="connsiteY35" fmla="*/ 127000 h 711200"/>
              <a:gd name="connsiteX36" fmla="*/ 203200 w 1908175"/>
              <a:gd name="connsiteY36" fmla="*/ 196850 h 711200"/>
              <a:gd name="connsiteX37" fmla="*/ 228600 w 1908175"/>
              <a:gd name="connsiteY37" fmla="*/ 254000 h 711200"/>
              <a:gd name="connsiteX38" fmla="*/ 234950 w 1908175"/>
              <a:gd name="connsiteY38" fmla="*/ 295275 h 711200"/>
              <a:gd name="connsiteX39" fmla="*/ 222250 w 1908175"/>
              <a:gd name="connsiteY39" fmla="*/ 342900 h 711200"/>
              <a:gd name="connsiteX40" fmla="*/ 168275 w 1908175"/>
              <a:gd name="connsiteY40" fmla="*/ 409575 h 711200"/>
              <a:gd name="connsiteX41" fmla="*/ 111125 w 1908175"/>
              <a:gd name="connsiteY41" fmla="*/ 479425 h 711200"/>
              <a:gd name="connsiteX42" fmla="*/ 73025 w 1908175"/>
              <a:gd name="connsiteY42" fmla="*/ 530225 h 711200"/>
              <a:gd name="connsiteX43" fmla="*/ 0 w 1908175"/>
              <a:gd name="connsiteY43" fmla="*/ 647700 h 711200"/>
              <a:gd name="connsiteX0" fmla="*/ 1905000 w 1908175"/>
              <a:gd name="connsiteY0" fmla="*/ 711200 h 711200"/>
              <a:gd name="connsiteX1" fmla="*/ 1908175 w 1908175"/>
              <a:gd name="connsiteY1" fmla="*/ 685800 h 711200"/>
              <a:gd name="connsiteX2" fmla="*/ 1876425 w 1908175"/>
              <a:gd name="connsiteY2" fmla="*/ 663575 h 711200"/>
              <a:gd name="connsiteX3" fmla="*/ 1828800 w 1908175"/>
              <a:gd name="connsiteY3" fmla="*/ 650875 h 711200"/>
              <a:gd name="connsiteX4" fmla="*/ 1800225 w 1908175"/>
              <a:gd name="connsiteY4" fmla="*/ 619125 h 711200"/>
              <a:gd name="connsiteX5" fmla="*/ 1755775 w 1908175"/>
              <a:gd name="connsiteY5" fmla="*/ 622300 h 711200"/>
              <a:gd name="connsiteX6" fmla="*/ 1670050 w 1908175"/>
              <a:gd name="connsiteY6" fmla="*/ 574675 h 711200"/>
              <a:gd name="connsiteX7" fmla="*/ 1622425 w 1908175"/>
              <a:gd name="connsiteY7" fmla="*/ 530225 h 711200"/>
              <a:gd name="connsiteX8" fmla="*/ 1577975 w 1908175"/>
              <a:gd name="connsiteY8" fmla="*/ 488950 h 711200"/>
              <a:gd name="connsiteX9" fmla="*/ 1546225 w 1908175"/>
              <a:gd name="connsiteY9" fmla="*/ 447675 h 711200"/>
              <a:gd name="connsiteX10" fmla="*/ 1520825 w 1908175"/>
              <a:gd name="connsiteY10" fmla="*/ 422275 h 711200"/>
              <a:gd name="connsiteX11" fmla="*/ 1492250 w 1908175"/>
              <a:gd name="connsiteY11" fmla="*/ 415925 h 711200"/>
              <a:gd name="connsiteX12" fmla="*/ 1422400 w 1908175"/>
              <a:gd name="connsiteY12" fmla="*/ 431800 h 711200"/>
              <a:gd name="connsiteX13" fmla="*/ 1362075 w 1908175"/>
              <a:gd name="connsiteY13" fmla="*/ 476250 h 711200"/>
              <a:gd name="connsiteX14" fmla="*/ 1317625 w 1908175"/>
              <a:gd name="connsiteY14" fmla="*/ 523875 h 711200"/>
              <a:gd name="connsiteX15" fmla="*/ 1241425 w 1908175"/>
              <a:gd name="connsiteY15" fmla="*/ 596900 h 711200"/>
              <a:gd name="connsiteX16" fmla="*/ 1200150 w 1908175"/>
              <a:gd name="connsiteY16" fmla="*/ 631825 h 711200"/>
              <a:gd name="connsiteX17" fmla="*/ 1155700 w 1908175"/>
              <a:gd name="connsiteY17" fmla="*/ 650875 h 711200"/>
              <a:gd name="connsiteX18" fmla="*/ 1114425 w 1908175"/>
              <a:gd name="connsiteY18" fmla="*/ 654050 h 711200"/>
              <a:gd name="connsiteX19" fmla="*/ 1054100 w 1908175"/>
              <a:gd name="connsiteY19" fmla="*/ 631825 h 711200"/>
              <a:gd name="connsiteX20" fmla="*/ 958850 w 1908175"/>
              <a:gd name="connsiteY20" fmla="*/ 587375 h 711200"/>
              <a:gd name="connsiteX21" fmla="*/ 885825 w 1908175"/>
              <a:gd name="connsiteY21" fmla="*/ 533400 h 711200"/>
              <a:gd name="connsiteX22" fmla="*/ 809625 w 1908175"/>
              <a:gd name="connsiteY22" fmla="*/ 463550 h 711200"/>
              <a:gd name="connsiteX23" fmla="*/ 758825 w 1908175"/>
              <a:gd name="connsiteY23" fmla="*/ 422275 h 711200"/>
              <a:gd name="connsiteX24" fmla="*/ 733425 w 1908175"/>
              <a:gd name="connsiteY24" fmla="*/ 371475 h 711200"/>
              <a:gd name="connsiteX25" fmla="*/ 692150 w 1908175"/>
              <a:gd name="connsiteY25" fmla="*/ 285750 h 711200"/>
              <a:gd name="connsiteX26" fmla="*/ 647700 w 1908175"/>
              <a:gd name="connsiteY26" fmla="*/ 180975 h 711200"/>
              <a:gd name="connsiteX27" fmla="*/ 619125 w 1908175"/>
              <a:gd name="connsiteY27" fmla="*/ 120650 h 711200"/>
              <a:gd name="connsiteX28" fmla="*/ 558800 w 1908175"/>
              <a:gd name="connsiteY28" fmla="*/ 85725 h 711200"/>
              <a:gd name="connsiteX29" fmla="*/ 479425 w 1908175"/>
              <a:gd name="connsiteY29" fmla="*/ 53975 h 711200"/>
              <a:gd name="connsiteX30" fmla="*/ 403225 w 1908175"/>
              <a:gd name="connsiteY30" fmla="*/ 34925 h 711200"/>
              <a:gd name="connsiteX31" fmla="*/ 333375 w 1908175"/>
              <a:gd name="connsiteY31" fmla="*/ 15875 h 711200"/>
              <a:gd name="connsiteX32" fmla="*/ 241300 w 1908175"/>
              <a:gd name="connsiteY32" fmla="*/ 0 h 711200"/>
              <a:gd name="connsiteX33" fmla="*/ 186531 w 1908175"/>
              <a:gd name="connsiteY33" fmla="*/ 21431 h 711200"/>
              <a:gd name="connsiteX34" fmla="*/ 161925 w 1908175"/>
              <a:gd name="connsiteY34" fmla="*/ 69850 h 711200"/>
              <a:gd name="connsiteX35" fmla="*/ 161925 w 1908175"/>
              <a:gd name="connsiteY35" fmla="*/ 127000 h 711200"/>
              <a:gd name="connsiteX36" fmla="*/ 203200 w 1908175"/>
              <a:gd name="connsiteY36" fmla="*/ 196850 h 711200"/>
              <a:gd name="connsiteX37" fmla="*/ 228600 w 1908175"/>
              <a:gd name="connsiteY37" fmla="*/ 254000 h 711200"/>
              <a:gd name="connsiteX38" fmla="*/ 234950 w 1908175"/>
              <a:gd name="connsiteY38" fmla="*/ 295275 h 711200"/>
              <a:gd name="connsiteX39" fmla="*/ 222250 w 1908175"/>
              <a:gd name="connsiteY39" fmla="*/ 342900 h 711200"/>
              <a:gd name="connsiteX40" fmla="*/ 168275 w 1908175"/>
              <a:gd name="connsiteY40" fmla="*/ 409575 h 711200"/>
              <a:gd name="connsiteX41" fmla="*/ 111125 w 1908175"/>
              <a:gd name="connsiteY41" fmla="*/ 479425 h 711200"/>
              <a:gd name="connsiteX42" fmla="*/ 73025 w 1908175"/>
              <a:gd name="connsiteY42" fmla="*/ 530225 h 711200"/>
              <a:gd name="connsiteX43" fmla="*/ 0 w 1908175"/>
              <a:gd name="connsiteY43" fmla="*/ 647700 h 711200"/>
              <a:gd name="connsiteX0" fmla="*/ 1905000 w 1908175"/>
              <a:gd name="connsiteY0" fmla="*/ 711200 h 711200"/>
              <a:gd name="connsiteX1" fmla="*/ 1908175 w 1908175"/>
              <a:gd name="connsiteY1" fmla="*/ 685800 h 711200"/>
              <a:gd name="connsiteX2" fmla="*/ 1876425 w 1908175"/>
              <a:gd name="connsiteY2" fmla="*/ 663575 h 711200"/>
              <a:gd name="connsiteX3" fmla="*/ 1828800 w 1908175"/>
              <a:gd name="connsiteY3" fmla="*/ 650875 h 711200"/>
              <a:gd name="connsiteX4" fmla="*/ 1800225 w 1908175"/>
              <a:gd name="connsiteY4" fmla="*/ 619125 h 711200"/>
              <a:gd name="connsiteX5" fmla="*/ 1755775 w 1908175"/>
              <a:gd name="connsiteY5" fmla="*/ 622300 h 711200"/>
              <a:gd name="connsiteX6" fmla="*/ 1670050 w 1908175"/>
              <a:gd name="connsiteY6" fmla="*/ 574675 h 711200"/>
              <a:gd name="connsiteX7" fmla="*/ 1622425 w 1908175"/>
              <a:gd name="connsiteY7" fmla="*/ 530225 h 711200"/>
              <a:gd name="connsiteX8" fmla="*/ 1577975 w 1908175"/>
              <a:gd name="connsiteY8" fmla="*/ 488950 h 711200"/>
              <a:gd name="connsiteX9" fmla="*/ 1546225 w 1908175"/>
              <a:gd name="connsiteY9" fmla="*/ 447675 h 711200"/>
              <a:gd name="connsiteX10" fmla="*/ 1520825 w 1908175"/>
              <a:gd name="connsiteY10" fmla="*/ 422275 h 711200"/>
              <a:gd name="connsiteX11" fmla="*/ 1468438 w 1908175"/>
              <a:gd name="connsiteY11" fmla="*/ 408782 h 711200"/>
              <a:gd name="connsiteX12" fmla="*/ 1422400 w 1908175"/>
              <a:gd name="connsiteY12" fmla="*/ 431800 h 711200"/>
              <a:gd name="connsiteX13" fmla="*/ 1362075 w 1908175"/>
              <a:gd name="connsiteY13" fmla="*/ 476250 h 711200"/>
              <a:gd name="connsiteX14" fmla="*/ 1317625 w 1908175"/>
              <a:gd name="connsiteY14" fmla="*/ 523875 h 711200"/>
              <a:gd name="connsiteX15" fmla="*/ 1241425 w 1908175"/>
              <a:gd name="connsiteY15" fmla="*/ 596900 h 711200"/>
              <a:gd name="connsiteX16" fmla="*/ 1200150 w 1908175"/>
              <a:gd name="connsiteY16" fmla="*/ 631825 h 711200"/>
              <a:gd name="connsiteX17" fmla="*/ 1155700 w 1908175"/>
              <a:gd name="connsiteY17" fmla="*/ 650875 h 711200"/>
              <a:gd name="connsiteX18" fmla="*/ 1114425 w 1908175"/>
              <a:gd name="connsiteY18" fmla="*/ 654050 h 711200"/>
              <a:gd name="connsiteX19" fmla="*/ 1054100 w 1908175"/>
              <a:gd name="connsiteY19" fmla="*/ 631825 h 711200"/>
              <a:gd name="connsiteX20" fmla="*/ 958850 w 1908175"/>
              <a:gd name="connsiteY20" fmla="*/ 587375 h 711200"/>
              <a:gd name="connsiteX21" fmla="*/ 885825 w 1908175"/>
              <a:gd name="connsiteY21" fmla="*/ 533400 h 711200"/>
              <a:gd name="connsiteX22" fmla="*/ 809625 w 1908175"/>
              <a:gd name="connsiteY22" fmla="*/ 463550 h 711200"/>
              <a:gd name="connsiteX23" fmla="*/ 758825 w 1908175"/>
              <a:gd name="connsiteY23" fmla="*/ 422275 h 711200"/>
              <a:gd name="connsiteX24" fmla="*/ 733425 w 1908175"/>
              <a:gd name="connsiteY24" fmla="*/ 371475 h 711200"/>
              <a:gd name="connsiteX25" fmla="*/ 692150 w 1908175"/>
              <a:gd name="connsiteY25" fmla="*/ 285750 h 711200"/>
              <a:gd name="connsiteX26" fmla="*/ 647700 w 1908175"/>
              <a:gd name="connsiteY26" fmla="*/ 180975 h 711200"/>
              <a:gd name="connsiteX27" fmla="*/ 619125 w 1908175"/>
              <a:gd name="connsiteY27" fmla="*/ 120650 h 711200"/>
              <a:gd name="connsiteX28" fmla="*/ 558800 w 1908175"/>
              <a:gd name="connsiteY28" fmla="*/ 85725 h 711200"/>
              <a:gd name="connsiteX29" fmla="*/ 479425 w 1908175"/>
              <a:gd name="connsiteY29" fmla="*/ 53975 h 711200"/>
              <a:gd name="connsiteX30" fmla="*/ 403225 w 1908175"/>
              <a:gd name="connsiteY30" fmla="*/ 34925 h 711200"/>
              <a:gd name="connsiteX31" fmla="*/ 333375 w 1908175"/>
              <a:gd name="connsiteY31" fmla="*/ 15875 h 711200"/>
              <a:gd name="connsiteX32" fmla="*/ 241300 w 1908175"/>
              <a:gd name="connsiteY32" fmla="*/ 0 h 711200"/>
              <a:gd name="connsiteX33" fmla="*/ 186531 w 1908175"/>
              <a:gd name="connsiteY33" fmla="*/ 21431 h 711200"/>
              <a:gd name="connsiteX34" fmla="*/ 161925 w 1908175"/>
              <a:gd name="connsiteY34" fmla="*/ 69850 h 711200"/>
              <a:gd name="connsiteX35" fmla="*/ 161925 w 1908175"/>
              <a:gd name="connsiteY35" fmla="*/ 127000 h 711200"/>
              <a:gd name="connsiteX36" fmla="*/ 203200 w 1908175"/>
              <a:gd name="connsiteY36" fmla="*/ 196850 h 711200"/>
              <a:gd name="connsiteX37" fmla="*/ 228600 w 1908175"/>
              <a:gd name="connsiteY37" fmla="*/ 254000 h 711200"/>
              <a:gd name="connsiteX38" fmla="*/ 234950 w 1908175"/>
              <a:gd name="connsiteY38" fmla="*/ 295275 h 711200"/>
              <a:gd name="connsiteX39" fmla="*/ 222250 w 1908175"/>
              <a:gd name="connsiteY39" fmla="*/ 342900 h 711200"/>
              <a:gd name="connsiteX40" fmla="*/ 168275 w 1908175"/>
              <a:gd name="connsiteY40" fmla="*/ 409575 h 711200"/>
              <a:gd name="connsiteX41" fmla="*/ 111125 w 1908175"/>
              <a:gd name="connsiteY41" fmla="*/ 479425 h 711200"/>
              <a:gd name="connsiteX42" fmla="*/ 73025 w 1908175"/>
              <a:gd name="connsiteY42" fmla="*/ 530225 h 711200"/>
              <a:gd name="connsiteX43" fmla="*/ 0 w 1908175"/>
              <a:gd name="connsiteY43" fmla="*/ 647700 h 711200"/>
              <a:gd name="connsiteX0" fmla="*/ 1905000 w 1908175"/>
              <a:gd name="connsiteY0" fmla="*/ 711200 h 711200"/>
              <a:gd name="connsiteX1" fmla="*/ 1908175 w 1908175"/>
              <a:gd name="connsiteY1" fmla="*/ 685800 h 711200"/>
              <a:gd name="connsiteX2" fmla="*/ 1876425 w 1908175"/>
              <a:gd name="connsiteY2" fmla="*/ 663575 h 711200"/>
              <a:gd name="connsiteX3" fmla="*/ 1828800 w 1908175"/>
              <a:gd name="connsiteY3" fmla="*/ 650875 h 711200"/>
              <a:gd name="connsiteX4" fmla="*/ 1800225 w 1908175"/>
              <a:gd name="connsiteY4" fmla="*/ 619125 h 711200"/>
              <a:gd name="connsiteX5" fmla="*/ 1755775 w 1908175"/>
              <a:gd name="connsiteY5" fmla="*/ 622300 h 711200"/>
              <a:gd name="connsiteX6" fmla="*/ 1670050 w 1908175"/>
              <a:gd name="connsiteY6" fmla="*/ 574675 h 711200"/>
              <a:gd name="connsiteX7" fmla="*/ 1622425 w 1908175"/>
              <a:gd name="connsiteY7" fmla="*/ 530225 h 711200"/>
              <a:gd name="connsiteX8" fmla="*/ 1577975 w 1908175"/>
              <a:gd name="connsiteY8" fmla="*/ 488950 h 711200"/>
              <a:gd name="connsiteX9" fmla="*/ 1546225 w 1908175"/>
              <a:gd name="connsiteY9" fmla="*/ 447675 h 711200"/>
              <a:gd name="connsiteX10" fmla="*/ 1520825 w 1908175"/>
              <a:gd name="connsiteY10" fmla="*/ 422275 h 711200"/>
              <a:gd name="connsiteX11" fmla="*/ 1468438 w 1908175"/>
              <a:gd name="connsiteY11" fmla="*/ 408782 h 711200"/>
              <a:gd name="connsiteX12" fmla="*/ 1422400 w 1908175"/>
              <a:gd name="connsiteY12" fmla="*/ 431800 h 711200"/>
              <a:gd name="connsiteX13" fmla="*/ 1362075 w 1908175"/>
              <a:gd name="connsiteY13" fmla="*/ 476250 h 711200"/>
              <a:gd name="connsiteX14" fmla="*/ 1317625 w 1908175"/>
              <a:gd name="connsiteY14" fmla="*/ 523875 h 711200"/>
              <a:gd name="connsiteX15" fmla="*/ 1241425 w 1908175"/>
              <a:gd name="connsiteY15" fmla="*/ 596900 h 711200"/>
              <a:gd name="connsiteX16" fmla="*/ 1200150 w 1908175"/>
              <a:gd name="connsiteY16" fmla="*/ 631825 h 711200"/>
              <a:gd name="connsiteX17" fmla="*/ 1155700 w 1908175"/>
              <a:gd name="connsiteY17" fmla="*/ 650875 h 711200"/>
              <a:gd name="connsiteX18" fmla="*/ 1114425 w 1908175"/>
              <a:gd name="connsiteY18" fmla="*/ 654050 h 711200"/>
              <a:gd name="connsiteX19" fmla="*/ 1054100 w 1908175"/>
              <a:gd name="connsiteY19" fmla="*/ 631825 h 711200"/>
              <a:gd name="connsiteX20" fmla="*/ 958850 w 1908175"/>
              <a:gd name="connsiteY20" fmla="*/ 587375 h 711200"/>
              <a:gd name="connsiteX21" fmla="*/ 885825 w 1908175"/>
              <a:gd name="connsiteY21" fmla="*/ 533400 h 711200"/>
              <a:gd name="connsiteX22" fmla="*/ 809625 w 1908175"/>
              <a:gd name="connsiteY22" fmla="*/ 463550 h 711200"/>
              <a:gd name="connsiteX23" fmla="*/ 758825 w 1908175"/>
              <a:gd name="connsiteY23" fmla="*/ 422275 h 711200"/>
              <a:gd name="connsiteX24" fmla="*/ 733425 w 1908175"/>
              <a:gd name="connsiteY24" fmla="*/ 371475 h 711200"/>
              <a:gd name="connsiteX25" fmla="*/ 692150 w 1908175"/>
              <a:gd name="connsiteY25" fmla="*/ 285750 h 711200"/>
              <a:gd name="connsiteX26" fmla="*/ 647700 w 1908175"/>
              <a:gd name="connsiteY26" fmla="*/ 180975 h 711200"/>
              <a:gd name="connsiteX27" fmla="*/ 619125 w 1908175"/>
              <a:gd name="connsiteY27" fmla="*/ 120650 h 711200"/>
              <a:gd name="connsiteX28" fmla="*/ 558800 w 1908175"/>
              <a:gd name="connsiteY28" fmla="*/ 85725 h 711200"/>
              <a:gd name="connsiteX29" fmla="*/ 479425 w 1908175"/>
              <a:gd name="connsiteY29" fmla="*/ 53975 h 711200"/>
              <a:gd name="connsiteX30" fmla="*/ 403225 w 1908175"/>
              <a:gd name="connsiteY30" fmla="*/ 34925 h 711200"/>
              <a:gd name="connsiteX31" fmla="*/ 333375 w 1908175"/>
              <a:gd name="connsiteY31" fmla="*/ 15875 h 711200"/>
              <a:gd name="connsiteX32" fmla="*/ 241300 w 1908175"/>
              <a:gd name="connsiteY32" fmla="*/ 0 h 711200"/>
              <a:gd name="connsiteX33" fmla="*/ 186531 w 1908175"/>
              <a:gd name="connsiteY33" fmla="*/ 21431 h 711200"/>
              <a:gd name="connsiteX34" fmla="*/ 161925 w 1908175"/>
              <a:gd name="connsiteY34" fmla="*/ 69850 h 711200"/>
              <a:gd name="connsiteX35" fmla="*/ 161925 w 1908175"/>
              <a:gd name="connsiteY35" fmla="*/ 127000 h 711200"/>
              <a:gd name="connsiteX36" fmla="*/ 203200 w 1908175"/>
              <a:gd name="connsiteY36" fmla="*/ 196850 h 711200"/>
              <a:gd name="connsiteX37" fmla="*/ 228600 w 1908175"/>
              <a:gd name="connsiteY37" fmla="*/ 254000 h 711200"/>
              <a:gd name="connsiteX38" fmla="*/ 234950 w 1908175"/>
              <a:gd name="connsiteY38" fmla="*/ 295275 h 711200"/>
              <a:gd name="connsiteX39" fmla="*/ 222250 w 1908175"/>
              <a:gd name="connsiteY39" fmla="*/ 342900 h 711200"/>
              <a:gd name="connsiteX40" fmla="*/ 168275 w 1908175"/>
              <a:gd name="connsiteY40" fmla="*/ 409575 h 711200"/>
              <a:gd name="connsiteX41" fmla="*/ 111125 w 1908175"/>
              <a:gd name="connsiteY41" fmla="*/ 479425 h 711200"/>
              <a:gd name="connsiteX42" fmla="*/ 73025 w 1908175"/>
              <a:gd name="connsiteY42" fmla="*/ 530225 h 711200"/>
              <a:gd name="connsiteX43" fmla="*/ 0 w 1908175"/>
              <a:gd name="connsiteY43" fmla="*/ 647700 h 711200"/>
              <a:gd name="connsiteX0" fmla="*/ 1905000 w 1908175"/>
              <a:gd name="connsiteY0" fmla="*/ 711200 h 711200"/>
              <a:gd name="connsiteX1" fmla="*/ 1908175 w 1908175"/>
              <a:gd name="connsiteY1" fmla="*/ 685800 h 711200"/>
              <a:gd name="connsiteX2" fmla="*/ 1876425 w 1908175"/>
              <a:gd name="connsiteY2" fmla="*/ 663575 h 711200"/>
              <a:gd name="connsiteX3" fmla="*/ 1828800 w 1908175"/>
              <a:gd name="connsiteY3" fmla="*/ 650875 h 711200"/>
              <a:gd name="connsiteX4" fmla="*/ 1788318 w 1908175"/>
              <a:gd name="connsiteY4" fmla="*/ 633413 h 711200"/>
              <a:gd name="connsiteX5" fmla="*/ 1755775 w 1908175"/>
              <a:gd name="connsiteY5" fmla="*/ 622300 h 711200"/>
              <a:gd name="connsiteX6" fmla="*/ 1670050 w 1908175"/>
              <a:gd name="connsiteY6" fmla="*/ 574675 h 711200"/>
              <a:gd name="connsiteX7" fmla="*/ 1622425 w 1908175"/>
              <a:gd name="connsiteY7" fmla="*/ 530225 h 711200"/>
              <a:gd name="connsiteX8" fmla="*/ 1577975 w 1908175"/>
              <a:gd name="connsiteY8" fmla="*/ 488950 h 711200"/>
              <a:gd name="connsiteX9" fmla="*/ 1546225 w 1908175"/>
              <a:gd name="connsiteY9" fmla="*/ 447675 h 711200"/>
              <a:gd name="connsiteX10" fmla="*/ 1520825 w 1908175"/>
              <a:gd name="connsiteY10" fmla="*/ 422275 h 711200"/>
              <a:gd name="connsiteX11" fmla="*/ 1468438 w 1908175"/>
              <a:gd name="connsiteY11" fmla="*/ 408782 h 711200"/>
              <a:gd name="connsiteX12" fmla="*/ 1422400 w 1908175"/>
              <a:gd name="connsiteY12" fmla="*/ 431800 h 711200"/>
              <a:gd name="connsiteX13" fmla="*/ 1362075 w 1908175"/>
              <a:gd name="connsiteY13" fmla="*/ 476250 h 711200"/>
              <a:gd name="connsiteX14" fmla="*/ 1317625 w 1908175"/>
              <a:gd name="connsiteY14" fmla="*/ 523875 h 711200"/>
              <a:gd name="connsiteX15" fmla="*/ 1241425 w 1908175"/>
              <a:gd name="connsiteY15" fmla="*/ 596900 h 711200"/>
              <a:gd name="connsiteX16" fmla="*/ 1200150 w 1908175"/>
              <a:gd name="connsiteY16" fmla="*/ 631825 h 711200"/>
              <a:gd name="connsiteX17" fmla="*/ 1155700 w 1908175"/>
              <a:gd name="connsiteY17" fmla="*/ 650875 h 711200"/>
              <a:gd name="connsiteX18" fmla="*/ 1114425 w 1908175"/>
              <a:gd name="connsiteY18" fmla="*/ 654050 h 711200"/>
              <a:gd name="connsiteX19" fmla="*/ 1054100 w 1908175"/>
              <a:gd name="connsiteY19" fmla="*/ 631825 h 711200"/>
              <a:gd name="connsiteX20" fmla="*/ 958850 w 1908175"/>
              <a:gd name="connsiteY20" fmla="*/ 587375 h 711200"/>
              <a:gd name="connsiteX21" fmla="*/ 885825 w 1908175"/>
              <a:gd name="connsiteY21" fmla="*/ 533400 h 711200"/>
              <a:gd name="connsiteX22" fmla="*/ 809625 w 1908175"/>
              <a:gd name="connsiteY22" fmla="*/ 463550 h 711200"/>
              <a:gd name="connsiteX23" fmla="*/ 758825 w 1908175"/>
              <a:gd name="connsiteY23" fmla="*/ 422275 h 711200"/>
              <a:gd name="connsiteX24" fmla="*/ 733425 w 1908175"/>
              <a:gd name="connsiteY24" fmla="*/ 371475 h 711200"/>
              <a:gd name="connsiteX25" fmla="*/ 692150 w 1908175"/>
              <a:gd name="connsiteY25" fmla="*/ 285750 h 711200"/>
              <a:gd name="connsiteX26" fmla="*/ 647700 w 1908175"/>
              <a:gd name="connsiteY26" fmla="*/ 180975 h 711200"/>
              <a:gd name="connsiteX27" fmla="*/ 619125 w 1908175"/>
              <a:gd name="connsiteY27" fmla="*/ 120650 h 711200"/>
              <a:gd name="connsiteX28" fmla="*/ 558800 w 1908175"/>
              <a:gd name="connsiteY28" fmla="*/ 85725 h 711200"/>
              <a:gd name="connsiteX29" fmla="*/ 479425 w 1908175"/>
              <a:gd name="connsiteY29" fmla="*/ 53975 h 711200"/>
              <a:gd name="connsiteX30" fmla="*/ 403225 w 1908175"/>
              <a:gd name="connsiteY30" fmla="*/ 34925 h 711200"/>
              <a:gd name="connsiteX31" fmla="*/ 333375 w 1908175"/>
              <a:gd name="connsiteY31" fmla="*/ 15875 h 711200"/>
              <a:gd name="connsiteX32" fmla="*/ 241300 w 1908175"/>
              <a:gd name="connsiteY32" fmla="*/ 0 h 711200"/>
              <a:gd name="connsiteX33" fmla="*/ 186531 w 1908175"/>
              <a:gd name="connsiteY33" fmla="*/ 21431 h 711200"/>
              <a:gd name="connsiteX34" fmla="*/ 161925 w 1908175"/>
              <a:gd name="connsiteY34" fmla="*/ 69850 h 711200"/>
              <a:gd name="connsiteX35" fmla="*/ 161925 w 1908175"/>
              <a:gd name="connsiteY35" fmla="*/ 127000 h 711200"/>
              <a:gd name="connsiteX36" fmla="*/ 203200 w 1908175"/>
              <a:gd name="connsiteY36" fmla="*/ 196850 h 711200"/>
              <a:gd name="connsiteX37" fmla="*/ 228600 w 1908175"/>
              <a:gd name="connsiteY37" fmla="*/ 254000 h 711200"/>
              <a:gd name="connsiteX38" fmla="*/ 234950 w 1908175"/>
              <a:gd name="connsiteY38" fmla="*/ 295275 h 711200"/>
              <a:gd name="connsiteX39" fmla="*/ 222250 w 1908175"/>
              <a:gd name="connsiteY39" fmla="*/ 342900 h 711200"/>
              <a:gd name="connsiteX40" fmla="*/ 168275 w 1908175"/>
              <a:gd name="connsiteY40" fmla="*/ 409575 h 711200"/>
              <a:gd name="connsiteX41" fmla="*/ 111125 w 1908175"/>
              <a:gd name="connsiteY41" fmla="*/ 479425 h 711200"/>
              <a:gd name="connsiteX42" fmla="*/ 73025 w 1908175"/>
              <a:gd name="connsiteY42" fmla="*/ 530225 h 711200"/>
              <a:gd name="connsiteX43" fmla="*/ 0 w 1908175"/>
              <a:gd name="connsiteY43" fmla="*/ 6477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08175" h="711200">
                <a:moveTo>
                  <a:pt x="1905000" y="711200"/>
                </a:moveTo>
                <a:lnTo>
                  <a:pt x="1908175" y="685800"/>
                </a:lnTo>
                <a:lnTo>
                  <a:pt x="1876425" y="663575"/>
                </a:lnTo>
                <a:lnTo>
                  <a:pt x="1828800" y="650875"/>
                </a:lnTo>
                <a:lnTo>
                  <a:pt x="1788318" y="633413"/>
                </a:lnTo>
                <a:lnTo>
                  <a:pt x="1755775" y="622300"/>
                </a:lnTo>
                <a:lnTo>
                  <a:pt x="1670050" y="574675"/>
                </a:lnTo>
                <a:lnTo>
                  <a:pt x="1622425" y="530225"/>
                </a:lnTo>
                <a:lnTo>
                  <a:pt x="1577975" y="488950"/>
                </a:lnTo>
                <a:lnTo>
                  <a:pt x="1546225" y="447675"/>
                </a:lnTo>
                <a:lnTo>
                  <a:pt x="1520825" y="422275"/>
                </a:lnTo>
                <a:cubicBezTo>
                  <a:pt x="1503363" y="417777"/>
                  <a:pt x="1495425" y="406137"/>
                  <a:pt x="1468438" y="408782"/>
                </a:cubicBezTo>
                <a:lnTo>
                  <a:pt x="1422400" y="431800"/>
                </a:lnTo>
                <a:lnTo>
                  <a:pt x="1362075" y="476250"/>
                </a:lnTo>
                <a:lnTo>
                  <a:pt x="1317625" y="523875"/>
                </a:lnTo>
                <a:lnTo>
                  <a:pt x="1241425" y="596900"/>
                </a:lnTo>
                <a:lnTo>
                  <a:pt x="1200150" y="631825"/>
                </a:lnTo>
                <a:lnTo>
                  <a:pt x="1155700" y="650875"/>
                </a:lnTo>
                <a:lnTo>
                  <a:pt x="1114425" y="654050"/>
                </a:lnTo>
                <a:lnTo>
                  <a:pt x="1054100" y="631825"/>
                </a:lnTo>
                <a:lnTo>
                  <a:pt x="958850" y="587375"/>
                </a:lnTo>
                <a:lnTo>
                  <a:pt x="885825" y="533400"/>
                </a:lnTo>
                <a:lnTo>
                  <a:pt x="809625" y="463550"/>
                </a:lnTo>
                <a:lnTo>
                  <a:pt x="758825" y="422275"/>
                </a:lnTo>
                <a:lnTo>
                  <a:pt x="733425" y="371475"/>
                </a:lnTo>
                <a:lnTo>
                  <a:pt x="692150" y="285750"/>
                </a:lnTo>
                <a:lnTo>
                  <a:pt x="647700" y="180975"/>
                </a:lnTo>
                <a:lnTo>
                  <a:pt x="619125" y="120650"/>
                </a:lnTo>
                <a:lnTo>
                  <a:pt x="558800" y="85725"/>
                </a:lnTo>
                <a:lnTo>
                  <a:pt x="479425" y="53975"/>
                </a:lnTo>
                <a:lnTo>
                  <a:pt x="403225" y="34925"/>
                </a:lnTo>
                <a:lnTo>
                  <a:pt x="333375" y="15875"/>
                </a:lnTo>
                <a:lnTo>
                  <a:pt x="241300" y="0"/>
                </a:lnTo>
                <a:cubicBezTo>
                  <a:pt x="223044" y="7144"/>
                  <a:pt x="207168" y="2380"/>
                  <a:pt x="186531" y="21431"/>
                </a:cubicBezTo>
                <a:cubicBezTo>
                  <a:pt x="173567" y="42334"/>
                  <a:pt x="170127" y="53710"/>
                  <a:pt x="161925" y="69850"/>
                </a:cubicBezTo>
                <a:lnTo>
                  <a:pt x="161925" y="127000"/>
                </a:lnTo>
                <a:lnTo>
                  <a:pt x="203200" y="196850"/>
                </a:lnTo>
                <a:lnTo>
                  <a:pt x="228600" y="254000"/>
                </a:lnTo>
                <a:lnTo>
                  <a:pt x="234950" y="295275"/>
                </a:lnTo>
                <a:lnTo>
                  <a:pt x="222250" y="342900"/>
                </a:lnTo>
                <a:lnTo>
                  <a:pt x="168275" y="409575"/>
                </a:lnTo>
                <a:lnTo>
                  <a:pt x="111125" y="479425"/>
                </a:lnTo>
                <a:lnTo>
                  <a:pt x="73025" y="530225"/>
                </a:lnTo>
                <a:lnTo>
                  <a:pt x="0" y="647700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4" name="53 CuadroTexto"/>
          <p:cNvSpPr txBox="1"/>
          <p:nvPr/>
        </p:nvSpPr>
        <p:spPr>
          <a:xfrm>
            <a:off x="68324" y="4509328"/>
            <a:ext cx="74560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Bogotá – Bogotá / Bogotá –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/ Bogotá – Punto 53 – Puente Téllez (Retorno 2 – Oro Perdido)</a:t>
            </a:r>
            <a:endParaRPr lang="es-CO" sz="1300" b="1" dirty="0"/>
          </a:p>
        </p:txBody>
      </p:sp>
      <p:sp>
        <p:nvSpPr>
          <p:cNvPr id="27" name="26 Forma libre"/>
          <p:cNvSpPr/>
          <p:nvPr/>
        </p:nvSpPr>
        <p:spPr>
          <a:xfrm>
            <a:off x="-9526" y="1250157"/>
            <a:ext cx="5667376" cy="2350293"/>
          </a:xfrm>
          <a:custGeom>
            <a:avLst/>
            <a:gdLst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24288 w 5629275"/>
              <a:gd name="connsiteY42" fmla="*/ 804862 h 2300287"/>
              <a:gd name="connsiteX43" fmla="*/ 3886200 w 5629275"/>
              <a:gd name="connsiteY43" fmla="*/ 742950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40957 w 5629275"/>
              <a:gd name="connsiteY42" fmla="*/ 809624 h 2300287"/>
              <a:gd name="connsiteX43" fmla="*/ 3886200 w 5629275"/>
              <a:gd name="connsiteY43" fmla="*/ 742950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29050 w 5629275"/>
              <a:gd name="connsiteY42" fmla="*/ 804861 h 2300287"/>
              <a:gd name="connsiteX43" fmla="*/ 3886200 w 5629275"/>
              <a:gd name="connsiteY43" fmla="*/ 742950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29050 w 5629275"/>
              <a:gd name="connsiteY42" fmla="*/ 804861 h 2300287"/>
              <a:gd name="connsiteX43" fmla="*/ 3905250 w 5629275"/>
              <a:gd name="connsiteY43" fmla="*/ 738188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33813 w 5629275"/>
              <a:gd name="connsiteY42" fmla="*/ 807242 h 2300287"/>
              <a:gd name="connsiteX43" fmla="*/ 3905250 w 5629275"/>
              <a:gd name="connsiteY43" fmla="*/ 738188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33813 w 5629275"/>
              <a:gd name="connsiteY42" fmla="*/ 807242 h 2300287"/>
              <a:gd name="connsiteX43" fmla="*/ 3905250 w 5629275"/>
              <a:gd name="connsiteY43" fmla="*/ 738188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28888 w 5629275"/>
              <a:gd name="connsiteY28" fmla="*/ 2147887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33813 w 5629275"/>
              <a:gd name="connsiteY42" fmla="*/ 807242 h 2300287"/>
              <a:gd name="connsiteX43" fmla="*/ 3905250 w 5629275"/>
              <a:gd name="connsiteY43" fmla="*/ 738188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00125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500564 w 5648326"/>
              <a:gd name="connsiteY48" fmla="*/ 504825 h 2300287"/>
              <a:gd name="connsiteX49" fmla="*/ 4643439 w 5648326"/>
              <a:gd name="connsiteY49" fmla="*/ 471487 h 2300287"/>
              <a:gd name="connsiteX50" fmla="*/ 4772026 w 5648326"/>
              <a:gd name="connsiteY50" fmla="*/ 447675 h 2300287"/>
              <a:gd name="connsiteX51" fmla="*/ 4886326 w 5648326"/>
              <a:gd name="connsiteY51" fmla="*/ 41433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500564 w 5648326"/>
              <a:gd name="connsiteY48" fmla="*/ 504825 h 2300287"/>
              <a:gd name="connsiteX49" fmla="*/ 4643439 w 5648326"/>
              <a:gd name="connsiteY49" fmla="*/ 471487 h 2300287"/>
              <a:gd name="connsiteX50" fmla="*/ 4772026 w 5648326"/>
              <a:gd name="connsiteY50" fmla="*/ 447675 h 2300287"/>
              <a:gd name="connsiteX51" fmla="*/ 4886326 w 5648326"/>
              <a:gd name="connsiteY51" fmla="*/ 41433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500564 w 5648326"/>
              <a:gd name="connsiteY48" fmla="*/ 504825 h 2300287"/>
              <a:gd name="connsiteX49" fmla="*/ 4643439 w 5648326"/>
              <a:gd name="connsiteY49" fmla="*/ 471487 h 2300287"/>
              <a:gd name="connsiteX50" fmla="*/ 4772026 w 5648326"/>
              <a:gd name="connsiteY50" fmla="*/ 447675 h 2300287"/>
              <a:gd name="connsiteX51" fmla="*/ 4852988 w 5648326"/>
              <a:gd name="connsiteY51" fmla="*/ 43338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500564 w 5648326"/>
              <a:gd name="connsiteY48" fmla="*/ 504825 h 2300287"/>
              <a:gd name="connsiteX49" fmla="*/ 4643439 w 5648326"/>
              <a:gd name="connsiteY49" fmla="*/ 471487 h 2300287"/>
              <a:gd name="connsiteX50" fmla="*/ 4736308 w 5648326"/>
              <a:gd name="connsiteY50" fmla="*/ 459581 h 2300287"/>
              <a:gd name="connsiteX51" fmla="*/ 4852988 w 5648326"/>
              <a:gd name="connsiteY51" fmla="*/ 43338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500564 w 5648326"/>
              <a:gd name="connsiteY48" fmla="*/ 504825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2988 w 5648326"/>
              <a:gd name="connsiteY51" fmla="*/ 43338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2988 w 5648326"/>
              <a:gd name="connsiteY51" fmla="*/ 43338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62564 w 5648326"/>
              <a:gd name="connsiteY55" fmla="*/ 159543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62564 w 5648326"/>
              <a:gd name="connsiteY55" fmla="*/ 159543 h 2300287"/>
              <a:gd name="connsiteX56" fmla="*/ 5345907 w 5648326"/>
              <a:gd name="connsiteY56" fmla="*/ 104775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62564 w 5648326"/>
              <a:gd name="connsiteY55" fmla="*/ 159543 h 2300287"/>
              <a:gd name="connsiteX56" fmla="*/ 5345907 w 5648326"/>
              <a:gd name="connsiteY56" fmla="*/ 104775 h 2300287"/>
              <a:gd name="connsiteX57" fmla="*/ 5422108 w 5648326"/>
              <a:gd name="connsiteY57" fmla="*/ 80962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62564 w 5648326"/>
              <a:gd name="connsiteY55" fmla="*/ 159543 h 2300287"/>
              <a:gd name="connsiteX56" fmla="*/ 5334001 w 5648326"/>
              <a:gd name="connsiteY56" fmla="*/ 121443 h 2300287"/>
              <a:gd name="connsiteX57" fmla="*/ 5422108 w 5648326"/>
              <a:gd name="connsiteY57" fmla="*/ 80962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48277 w 5648326"/>
              <a:gd name="connsiteY55" fmla="*/ 169068 h 2300287"/>
              <a:gd name="connsiteX56" fmla="*/ 5334001 w 5648326"/>
              <a:gd name="connsiteY56" fmla="*/ 121443 h 2300287"/>
              <a:gd name="connsiteX57" fmla="*/ 5422108 w 5648326"/>
              <a:gd name="connsiteY57" fmla="*/ 80962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67376"/>
              <a:gd name="connsiteY0" fmla="*/ 2300287 h 2350293"/>
              <a:gd name="connsiteX1" fmla="*/ 80964 w 5667376"/>
              <a:gd name="connsiteY1" fmla="*/ 2178843 h 2350293"/>
              <a:gd name="connsiteX2" fmla="*/ 114301 w 5667376"/>
              <a:gd name="connsiteY2" fmla="*/ 2126456 h 2350293"/>
              <a:gd name="connsiteX3" fmla="*/ 161926 w 5667376"/>
              <a:gd name="connsiteY3" fmla="*/ 2064543 h 2350293"/>
              <a:gd name="connsiteX4" fmla="*/ 214314 w 5667376"/>
              <a:gd name="connsiteY4" fmla="*/ 2007393 h 2350293"/>
              <a:gd name="connsiteX5" fmla="*/ 257176 w 5667376"/>
              <a:gd name="connsiteY5" fmla="*/ 1969293 h 2350293"/>
              <a:gd name="connsiteX6" fmla="*/ 323851 w 5667376"/>
              <a:gd name="connsiteY6" fmla="*/ 1940718 h 2350293"/>
              <a:gd name="connsiteX7" fmla="*/ 376239 w 5667376"/>
              <a:gd name="connsiteY7" fmla="*/ 1921668 h 2350293"/>
              <a:gd name="connsiteX8" fmla="*/ 433389 w 5667376"/>
              <a:gd name="connsiteY8" fmla="*/ 1907381 h 2350293"/>
              <a:gd name="connsiteX9" fmla="*/ 500064 w 5667376"/>
              <a:gd name="connsiteY9" fmla="*/ 1907381 h 2350293"/>
              <a:gd name="connsiteX10" fmla="*/ 552451 w 5667376"/>
              <a:gd name="connsiteY10" fmla="*/ 1912143 h 2350293"/>
              <a:gd name="connsiteX11" fmla="*/ 614364 w 5667376"/>
              <a:gd name="connsiteY11" fmla="*/ 1931193 h 2350293"/>
              <a:gd name="connsiteX12" fmla="*/ 661989 w 5667376"/>
              <a:gd name="connsiteY12" fmla="*/ 1955006 h 2350293"/>
              <a:gd name="connsiteX13" fmla="*/ 709614 w 5667376"/>
              <a:gd name="connsiteY13" fmla="*/ 1993106 h 2350293"/>
              <a:gd name="connsiteX14" fmla="*/ 790576 w 5667376"/>
              <a:gd name="connsiteY14" fmla="*/ 2055018 h 2350293"/>
              <a:gd name="connsiteX15" fmla="*/ 838201 w 5667376"/>
              <a:gd name="connsiteY15" fmla="*/ 2097881 h 2350293"/>
              <a:gd name="connsiteX16" fmla="*/ 900114 w 5667376"/>
              <a:gd name="connsiteY16" fmla="*/ 2145506 h 2350293"/>
              <a:gd name="connsiteX17" fmla="*/ 952501 w 5667376"/>
              <a:gd name="connsiteY17" fmla="*/ 2188368 h 2350293"/>
              <a:gd name="connsiteX18" fmla="*/ 1033464 w 5667376"/>
              <a:gd name="connsiteY18" fmla="*/ 2226468 h 2350293"/>
              <a:gd name="connsiteX19" fmla="*/ 1119189 w 5667376"/>
              <a:gd name="connsiteY19" fmla="*/ 2255043 h 2350293"/>
              <a:gd name="connsiteX20" fmla="*/ 1243014 w 5667376"/>
              <a:gd name="connsiteY20" fmla="*/ 2293143 h 2350293"/>
              <a:gd name="connsiteX21" fmla="*/ 1366839 w 5667376"/>
              <a:gd name="connsiteY21" fmla="*/ 2312193 h 2350293"/>
              <a:gd name="connsiteX22" fmla="*/ 1504951 w 5667376"/>
              <a:gd name="connsiteY22" fmla="*/ 2336006 h 2350293"/>
              <a:gd name="connsiteX23" fmla="*/ 1600201 w 5667376"/>
              <a:gd name="connsiteY23" fmla="*/ 2350293 h 2350293"/>
              <a:gd name="connsiteX24" fmla="*/ 1719264 w 5667376"/>
              <a:gd name="connsiteY24" fmla="*/ 2350293 h 2350293"/>
              <a:gd name="connsiteX25" fmla="*/ 1890714 w 5667376"/>
              <a:gd name="connsiteY25" fmla="*/ 2340768 h 2350293"/>
              <a:gd name="connsiteX26" fmla="*/ 2076451 w 5667376"/>
              <a:gd name="connsiteY26" fmla="*/ 2312193 h 2350293"/>
              <a:gd name="connsiteX27" fmla="*/ 2319339 w 5667376"/>
              <a:gd name="connsiteY27" fmla="*/ 2255043 h 2350293"/>
              <a:gd name="connsiteX28" fmla="*/ 2547939 w 5667376"/>
              <a:gd name="connsiteY28" fmla="*/ 2197893 h 2350293"/>
              <a:gd name="connsiteX29" fmla="*/ 2747964 w 5667376"/>
              <a:gd name="connsiteY29" fmla="*/ 2140743 h 2350293"/>
              <a:gd name="connsiteX30" fmla="*/ 2857501 w 5667376"/>
              <a:gd name="connsiteY30" fmla="*/ 2093118 h 2350293"/>
              <a:gd name="connsiteX31" fmla="*/ 2990851 w 5667376"/>
              <a:gd name="connsiteY31" fmla="*/ 2002631 h 2350293"/>
              <a:gd name="connsiteX32" fmla="*/ 3109914 w 5667376"/>
              <a:gd name="connsiteY32" fmla="*/ 1912143 h 2350293"/>
              <a:gd name="connsiteX33" fmla="*/ 3214689 w 5667376"/>
              <a:gd name="connsiteY33" fmla="*/ 1826418 h 2350293"/>
              <a:gd name="connsiteX34" fmla="*/ 3290889 w 5667376"/>
              <a:gd name="connsiteY34" fmla="*/ 1759743 h 2350293"/>
              <a:gd name="connsiteX35" fmla="*/ 3357564 w 5667376"/>
              <a:gd name="connsiteY35" fmla="*/ 1678781 h 2350293"/>
              <a:gd name="connsiteX36" fmla="*/ 3424239 w 5667376"/>
              <a:gd name="connsiteY36" fmla="*/ 1597818 h 2350293"/>
              <a:gd name="connsiteX37" fmla="*/ 3505201 w 5667376"/>
              <a:gd name="connsiteY37" fmla="*/ 1483518 h 2350293"/>
              <a:gd name="connsiteX38" fmla="*/ 3571876 w 5667376"/>
              <a:gd name="connsiteY38" fmla="*/ 1354931 h 2350293"/>
              <a:gd name="connsiteX39" fmla="*/ 3652839 w 5667376"/>
              <a:gd name="connsiteY39" fmla="*/ 1193006 h 2350293"/>
              <a:gd name="connsiteX40" fmla="*/ 3719514 w 5667376"/>
              <a:gd name="connsiteY40" fmla="*/ 1062037 h 2350293"/>
              <a:gd name="connsiteX41" fmla="*/ 3781426 w 5667376"/>
              <a:gd name="connsiteY41" fmla="*/ 950118 h 2350293"/>
              <a:gd name="connsiteX42" fmla="*/ 3852864 w 5667376"/>
              <a:gd name="connsiteY42" fmla="*/ 857248 h 2350293"/>
              <a:gd name="connsiteX43" fmla="*/ 3924301 w 5667376"/>
              <a:gd name="connsiteY43" fmla="*/ 788194 h 2350293"/>
              <a:gd name="connsiteX44" fmla="*/ 4000501 w 5667376"/>
              <a:gd name="connsiteY44" fmla="*/ 740568 h 2350293"/>
              <a:gd name="connsiteX45" fmla="*/ 4114801 w 5667376"/>
              <a:gd name="connsiteY45" fmla="*/ 688181 h 2350293"/>
              <a:gd name="connsiteX46" fmla="*/ 4262439 w 5667376"/>
              <a:gd name="connsiteY46" fmla="*/ 631031 h 2350293"/>
              <a:gd name="connsiteX47" fmla="*/ 4362451 w 5667376"/>
              <a:gd name="connsiteY47" fmla="*/ 597693 h 2350293"/>
              <a:gd name="connsiteX48" fmla="*/ 4469608 w 5667376"/>
              <a:gd name="connsiteY48" fmla="*/ 566737 h 2350293"/>
              <a:gd name="connsiteX49" fmla="*/ 4610101 w 5667376"/>
              <a:gd name="connsiteY49" fmla="*/ 531018 h 2350293"/>
              <a:gd name="connsiteX50" fmla="*/ 4736308 w 5667376"/>
              <a:gd name="connsiteY50" fmla="*/ 509587 h 2350293"/>
              <a:gd name="connsiteX51" fmla="*/ 4855370 w 5667376"/>
              <a:gd name="connsiteY51" fmla="*/ 478631 h 2350293"/>
              <a:gd name="connsiteX52" fmla="*/ 4962526 w 5667376"/>
              <a:gd name="connsiteY52" fmla="*/ 416718 h 2350293"/>
              <a:gd name="connsiteX53" fmla="*/ 5062539 w 5667376"/>
              <a:gd name="connsiteY53" fmla="*/ 345281 h 2350293"/>
              <a:gd name="connsiteX54" fmla="*/ 5162551 w 5667376"/>
              <a:gd name="connsiteY54" fmla="*/ 273843 h 2350293"/>
              <a:gd name="connsiteX55" fmla="*/ 5248277 w 5667376"/>
              <a:gd name="connsiteY55" fmla="*/ 219074 h 2350293"/>
              <a:gd name="connsiteX56" fmla="*/ 5334001 w 5667376"/>
              <a:gd name="connsiteY56" fmla="*/ 171449 h 2350293"/>
              <a:gd name="connsiteX57" fmla="*/ 5422108 w 5667376"/>
              <a:gd name="connsiteY57" fmla="*/ 130968 h 2350293"/>
              <a:gd name="connsiteX58" fmla="*/ 5538789 w 5667376"/>
              <a:gd name="connsiteY58" fmla="*/ 83343 h 2350293"/>
              <a:gd name="connsiteX59" fmla="*/ 5581651 w 5667376"/>
              <a:gd name="connsiteY59" fmla="*/ 73818 h 2350293"/>
              <a:gd name="connsiteX60" fmla="*/ 5667376 w 5667376"/>
              <a:gd name="connsiteY60" fmla="*/ 0 h 2350293"/>
              <a:gd name="connsiteX0" fmla="*/ 0 w 5667376"/>
              <a:gd name="connsiteY0" fmla="*/ 2300287 h 2350293"/>
              <a:gd name="connsiteX1" fmla="*/ 80964 w 5667376"/>
              <a:gd name="connsiteY1" fmla="*/ 2178843 h 2350293"/>
              <a:gd name="connsiteX2" fmla="*/ 114301 w 5667376"/>
              <a:gd name="connsiteY2" fmla="*/ 2126456 h 2350293"/>
              <a:gd name="connsiteX3" fmla="*/ 161926 w 5667376"/>
              <a:gd name="connsiteY3" fmla="*/ 2064543 h 2350293"/>
              <a:gd name="connsiteX4" fmla="*/ 214314 w 5667376"/>
              <a:gd name="connsiteY4" fmla="*/ 2007393 h 2350293"/>
              <a:gd name="connsiteX5" fmla="*/ 257176 w 5667376"/>
              <a:gd name="connsiteY5" fmla="*/ 1969293 h 2350293"/>
              <a:gd name="connsiteX6" fmla="*/ 323851 w 5667376"/>
              <a:gd name="connsiteY6" fmla="*/ 1940718 h 2350293"/>
              <a:gd name="connsiteX7" fmla="*/ 376239 w 5667376"/>
              <a:gd name="connsiteY7" fmla="*/ 1921668 h 2350293"/>
              <a:gd name="connsiteX8" fmla="*/ 433389 w 5667376"/>
              <a:gd name="connsiteY8" fmla="*/ 1907381 h 2350293"/>
              <a:gd name="connsiteX9" fmla="*/ 500064 w 5667376"/>
              <a:gd name="connsiteY9" fmla="*/ 1907381 h 2350293"/>
              <a:gd name="connsiteX10" fmla="*/ 552451 w 5667376"/>
              <a:gd name="connsiteY10" fmla="*/ 1912143 h 2350293"/>
              <a:gd name="connsiteX11" fmla="*/ 614364 w 5667376"/>
              <a:gd name="connsiteY11" fmla="*/ 1931193 h 2350293"/>
              <a:gd name="connsiteX12" fmla="*/ 661989 w 5667376"/>
              <a:gd name="connsiteY12" fmla="*/ 1955006 h 2350293"/>
              <a:gd name="connsiteX13" fmla="*/ 709614 w 5667376"/>
              <a:gd name="connsiteY13" fmla="*/ 1993106 h 2350293"/>
              <a:gd name="connsiteX14" fmla="*/ 790576 w 5667376"/>
              <a:gd name="connsiteY14" fmla="*/ 2055018 h 2350293"/>
              <a:gd name="connsiteX15" fmla="*/ 838201 w 5667376"/>
              <a:gd name="connsiteY15" fmla="*/ 2097881 h 2350293"/>
              <a:gd name="connsiteX16" fmla="*/ 900114 w 5667376"/>
              <a:gd name="connsiteY16" fmla="*/ 2145506 h 2350293"/>
              <a:gd name="connsiteX17" fmla="*/ 952501 w 5667376"/>
              <a:gd name="connsiteY17" fmla="*/ 2188368 h 2350293"/>
              <a:gd name="connsiteX18" fmla="*/ 1033464 w 5667376"/>
              <a:gd name="connsiteY18" fmla="*/ 2226468 h 2350293"/>
              <a:gd name="connsiteX19" fmla="*/ 1119189 w 5667376"/>
              <a:gd name="connsiteY19" fmla="*/ 2255043 h 2350293"/>
              <a:gd name="connsiteX20" fmla="*/ 1243014 w 5667376"/>
              <a:gd name="connsiteY20" fmla="*/ 2293143 h 2350293"/>
              <a:gd name="connsiteX21" fmla="*/ 1366839 w 5667376"/>
              <a:gd name="connsiteY21" fmla="*/ 2312193 h 2350293"/>
              <a:gd name="connsiteX22" fmla="*/ 1504951 w 5667376"/>
              <a:gd name="connsiteY22" fmla="*/ 2336006 h 2350293"/>
              <a:gd name="connsiteX23" fmla="*/ 1600201 w 5667376"/>
              <a:gd name="connsiteY23" fmla="*/ 2350293 h 2350293"/>
              <a:gd name="connsiteX24" fmla="*/ 1719264 w 5667376"/>
              <a:gd name="connsiteY24" fmla="*/ 2350293 h 2350293"/>
              <a:gd name="connsiteX25" fmla="*/ 1890714 w 5667376"/>
              <a:gd name="connsiteY25" fmla="*/ 2340768 h 2350293"/>
              <a:gd name="connsiteX26" fmla="*/ 2076451 w 5667376"/>
              <a:gd name="connsiteY26" fmla="*/ 2312193 h 2350293"/>
              <a:gd name="connsiteX27" fmla="*/ 2319339 w 5667376"/>
              <a:gd name="connsiteY27" fmla="*/ 2255043 h 2350293"/>
              <a:gd name="connsiteX28" fmla="*/ 2547939 w 5667376"/>
              <a:gd name="connsiteY28" fmla="*/ 2197893 h 2350293"/>
              <a:gd name="connsiteX29" fmla="*/ 2747964 w 5667376"/>
              <a:gd name="connsiteY29" fmla="*/ 2140743 h 2350293"/>
              <a:gd name="connsiteX30" fmla="*/ 2857501 w 5667376"/>
              <a:gd name="connsiteY30" fmla="*/ 2093118 h 2350293"/>
              <a:gd name="connsiteX31" fmla="*/ 2990851 w 5667376"/>
              <a:gd name="connsiteY31" fmla="*/ 2002631 h 2350293"/>
              <a:gd name="connsiteX32" fmla="*/ 3109914 w 5667376"/>
              <a:gd name="connsiteY32" fmla="*/ 1912143 h 2350293"/>
              <a:gd name="connsiteX33" fmla="*/ 3214689 w 5667376"/>
              <a:gd name="connsiteY33" fmla="*/ 1826418 h 2350293"/>
              <a:gd name="connsiteX34" fmla="*/ 3290889 w 5667376"/>
              <a:gd name="connsiteY34" fmla="*/ 1759743 h 2350293"/>
              <a:gd name="connsiteX35" fmla="*/ 3357564 w 5667376"/>
              <a:gd name="connsiteY35" fmla="*/ 1678781 h 2350293"/>
              <a:gd name="connsiteX36" fmla="*/ 3424239 w 5667376"/>
              <a:gd name="connsiteY36" fmla="*/ 1597818 h 2350293"/>
              <a:gd name="connsiteX37" fmla="*/ 3505201 w 5667376"/>
              <a:gd name="connsiteY37" fmla="*/ 1483518 h 2350293"/>
              <a:gd name="connsiteX38" fmla="*/ 3571876 w 5667376"/>
              <a:gd name="connsiteY38" fmla="*/ 1354931 h 2350293"/>
              <a:gd name="connsiteX39" fmla="*/ 3652839 w 5667376"/>
              <a:gd name="connsiteY39" fmla="*/ 1193006 h 2350293"/>
              <a:gd name="connsiteX40" fmla="*/ 3719514 w 5667376"/>
              <a:gd name="connsiteY40" fmla="*/ 1062037 h 2350293"/>
              <a:gd name="connsiteX41" fmla="*/ 3781426 w 5667376"/>
              <a:gd name="connsiteY41" fmla="*/ 950118 h 2350293"/>
              <a:gd name="connsiteX42" fmla="*/ 3852864 w 5667376"/>
              <a:gd name="connsiteY42" fmla="*/ 857248 h 2350293"/>
              <a:gd name="connsiteX43" fmla="*/ 3924301 w 5667376"/>
              <a:gd name="connsiteY43" fmla="*/ 788194 h 2350293"/>
              <a:gd name="connsiteX44" fmla="*/ 4000501 w 5667376"/>
              <a:gd name="connsiteY44" fmla="*/ 740568 h 2350293"/>
              <a:gd name="connsiteX45" fmla="*/ 4114801 w 5667376"/>
              <a:gd name="connsiteY45" fmla="*/ 688181 h 2350293"/>
              <a:gd name="connsiteX46" fmla="*/ 4262439 w 5667376"/>
              <a:gd name="connsiteY46" fmla="*/ 631031 h 2350293"/>
              <a:gd name="connsiteX47" fmla="*/ 4362451 w 5667376"/>
              <a:gd name="connsiteY47" fmla="*/ 597693 h 2350293"/>
              <a:gd name="connsiteX48" fmla="*/ 4469608 w 5667376"/>
              <a:gd name="connsiteY48" fmla="*/ 566737 h 2350293"/>
              <a:gd name="connsiteX49" fmla="*/ 4610101 w 5667376"/>
              <a:gd name="connsiteY49" fmla="*/ 531018 h 2350293"/>
              <a:gd name="connsiteX50" fmla="*/ 4736308 w 5667376"/>
              <a:gd name="connsiteY50" fmla="*/ 509587 h 2350293"/>
              <a:gd name="connsiteX51" fmla="*/ 4855370 w 5667376"/>
              <a:gd name="connsiteY51" fmla="*/ 478631 h 2350293"/>
              <a:gd name="connsiteX52" fmla="*/ 4962526 w 5667376"/>
              <a:gd name="connsiteY52" fmla="*/ 416718 h 2350293"/>
              <a:gd name="connsiteX53" fmla="*/ 5062539 w 5667376"/>
              <a:gd name="connsiteY53" fmla="*/ 345281 h 2350293"/>
              <a:gd name="connsiteX54" fmla="*/ 5162551 w 5667376"/>
              <a:gd name="connsiteY54" fmla="*/ 273843 h 2350293"/>
              <a:gd name="connsiteX55" fmla="*/ 5248277 w 5667376"/>
              <a:gd name="connsiteY55" fmla="*/ 219074 h 2350293"/>
              <a:gd name="connsiteX56" fmla="*/ 5334001 w 5667376"/>
              <a:gd name="connsiteY56" fmla="*/ 171449 h 2350293"/>
              <a:gd name="connsiteX57" fmla="*/ 5422108 w 5667376"/>
              <a:gd name="connsiteY57" fmla="*/ 130968 h 2350293"/>
              <a:gd name="connsiteX58" fmla="*/ 5538789 w 5667376"/>
              <a:gd name="connsiteY58" fmla="*/ 83343 h 2350293"/>
              <a:gd name="connsiteX59" fmla="*/ 5581651 w 5667376"/>
              <a:gd name="connsiteY59" fmla="*/ 73818 h 2350293"/>
              <a:gd name="connsiteX60" fmla="*/ 5667376 w 5667376"/>
              <a:gd name="connsiteY60" fmla="*/ 0 h 2350293"/>
              <a:gd name="connsiteX0" fmla="*/ 0 w 5667376"/>
              <a:gd name="connsiteY0" fmla="*/ 2300287 h 2350293"/>
              <a:gd name="connsiteX1" fmla="*/ 80964 w 5667376"/>
              <a:gd name="connsiteY1" fmla="*/ 2178843 h 2350293"/>
              <a:gd name="connsiteX2" fmla="*/ 114301 w 5667376"/>
              <a:gd name="connsiteY2" fmla="*/ 2126456 h 2350293"/>
              <a:gd name="connsiteX3" fmla="*/ 161926 w 5667376"/>
              <a:gd name="connsiteY3" fmla="*/ 2064543 h 2350293"/>
              <a:gd name="connsiteX4" fmla="*/ 214314 w 5667376"/>
              <a:gd name="connsiteY4" fmla="*/ 2007393 h 2350293"/>
              <a:gd name="connsiteX5" fmla="*/ 257176 w 5667376"/>
              <a:gd name="connsiteY5" fmla="*/ 1969293 h 2350293"/>
              <a:gd name="connsiteX6" fmla="*/ 323851 w 5667376"/>
              <a:gd name="connsiteY6" fmla="*/ 1940718 h 2350293"/>
              <a:gd name="connsiteX7" fmla="*/ 376239 w 5667376"/>
              <a:gd name="connsiteY7" fmla="*/ 1921668 h 2350293"/>
              <a:gd name="connsiteX8" fmla="*/ 433389 w 5667376"/>
              <a:gd name="connsiteY8" fmla="*/ 1907381 h 2350293"/>
              <a:gd name="connsiteX9" fmla="*/ 500064 w 5667376"/>
              <a:gd name="connsiteY9" fmla="*/ 1907381 h 2350293"/>
              <a:gd name="connsiteX10" fmla="*/ 552451 w 5667376"/>
              <a:gd name="connsiteY10" fmla="*/ 1912143 h 2350293"/>
              <a:gd name="connsiteX11" fmla="*/ 614364 w 5667376"/>
              <a:gd name="connsiteY11" fmla="*/ 1931193 h 2350293"/>
              <a:gd name="connsiteX12" fmla="*/ 661989 w 5667376"/>
              <a:gd name="connsiteY12" fmla="*/ 1955006 h 2350293"/>
              <a:gd name="connsiteX13" fmla="*/ 709614 w 5667376"/>
              <a:gd name="connsiteY13" fmla="*/ 1993106 h 2350293"/>
              <a:gd name="connsiteX14" fmla="*/ 790576 w 5667376"/>
              <a:gd name="connsiteY14" fmla="*/ 2055018 h 2350293"/>
              <a:gd name="connsiteX15" fmla="*/ 838201 w 5667376"/>
              <a:gd name="connsiteY15" fmla="*/ 2097881 h 2350293"/>
              <a:gd name="connsiteX16" fmla="*/ 900114 w 5667376"/>
              <a:gd name="connsiteY16" fmla="*/ 2145506 h 2350293"/>
              <a:gd name="connsiteX17" fmla="*/ 952501 w 5667376"/>
              <a:gd name="connsiteY17" fmla="*/ 2188368 h 2350293"/>
              <a:gd name="connsiteX18" fmla="*/ 1033464 w 5667376"/>
              <a:gd name="connsiteY18" fmla="*/ 2226468 h 2350293"/>
              <a:gd name="connsiteX19" fmla="*/ 1119189 w 5667376"/>
              <a:gd name="connsiteY19" fmla="*/ 2255043 h 2350293"/>
              <a:gd name="connsiteX20" fmla="*/ 1243014 w 5667376"/>
              <a:gd name="connsiteY20" fmla="*/ 2293143 h 2350293"/>
              <a:gd name="connsiteX21" fmla="*/ 1366839 w 5667376"/>
              <a:gd name="connsiteY21" fmla="*/ 2312193 h 2350293"/>
              <a:gd name="connsiteX22" fmla="*/ 1504951 w 5667376"/>
              <a:gd name="connsiteY22" fmla="*/ 2336006 h 2350293"/>
              <a:gd name="connsiteX23" fmla="*/ 1600201 w 5667376"/>
              <a:gd name="connsiteY23" fmla="*/ 2350293 h 2350293"/>
              <a:gd name="connsiteX24" fmla="*/ 1719264 w 5667376"/>
              <a:gd name="connsiteY24" fmla="*/ 2350293 h 2350293"/>
              <a:gd name="connsiteX25" fmla="*/ 1890714 w 5667376"/>
              <a:gd name="connsiteY25" fmla="*/ 2340768 h 2350293"/>
              <a:gd name="connsiteX26" fmla="*/ 2076451 w 5667376"/>
              <a:gd name="connsiteY26" fmla="*/ 2312193 h 2350293"/>
              <a:gd name="connsiteX27" fmla="*/ 2319339 w 5667376"/>
              <a:gd name="connsiteY27" fmla="*/ 2255043 h 2350293"/>
              <a:gd name="connsiteX28" fmla="*/ 2547939 w 5667376"/>
              <a:gd name="connsiteY28" fmla="*/ 2197893 h 2350293"/>
              <a:gd name="connsiteX29" fmla="*/ 2747964 w 5667376"/>
              <a:gd name="connsiteY29" fmla="*/ 2140743 h 2350293"/>
              <a:gd name="connsiteX30" fmla="*/ 2857501 w 5667376"/>
              <a:gd name="connsiteY30" fmla="*/ 2093118 h 2350293"/>
              <a:gd name="connsiteX31" fmla="*/ 2990851 w 5667376"/>
              <a:gd name="connsiteY31" fmla="*/ 2002631 h 2350293"/>
              <a:gd name="connsiteX32" fmla="*/ 3109914 w 5667376"/>
              <a:gd name="connsiteY32" fmla="*/ 1912143 h 2350293"/>
              <a:gd name="connsiteX33" fmla="*/ 3214689 w 5667376"/>
              <a:gd name="connsiteY33" fmla="*/ 1826418 h 2350293"/>
              <a:gd name="connsiteX34" fmla="*/ 3290889 w 5667376"/>
              <a:gd name="connsiteY34" fmla="*/ 1759743 h 2350293"/>
              <a:gd name="connsiteX35" fmla="*/ 3357564 w 5667376"/>
              <a:gd name="connsiteY35" fmla="*/ 1678781 h 2350293"/>
              <a:gd name="connsiteX36" fmla="*/ 3424239 w 5667376"/>
              <a:gd name="connsiteY36" fmla="*/ 1597818 h 2350293"/>
              <a:gd name="connsiteX37" fmla="*/ 3505201 w 5667376"/>
              <a:gd name="connsiteY37" fmla="*/ 1483518 h 2350293"/>
              <a:gd name="connsiteX38" fmla="*/ 3571876 w 5667376"/>
              <a:gd name="connsiteY38" fmla="*/ 1354931 h 2350293"/>
              <a:gd name="connsiteX39" fmla="*/ 3652839 w 5667376"/>
              <a:gd name="connsiteY39" fmla="*/ 1193006 h 2350293"/>
              <a:gd name="connsiteX40" fmla="*/ 3719514 w 5667376"/>
              <a:gd name="connsiteY40" fmla="*/ 1062037 h 2350293"/>
              <a:gd name="connsiteX41" fmla="*/ 3781426 w 5667376"/>
              <a:gd name="connsiteY41" fmla="*/ 950118 h 2350293"/>
              <a:gd name="connsiteX42" fmla="*/ 3852864 w 5667376"/>
              <a:gd name="connsiteY42" fmla="*/ 857248 h 2350293"/>
              <a:gd name="connsiteX43" fmla="*/ 3924301 w 5667376"/>
              <a:gd name="connsiteY43" fmla="*/ 788194 h 2350293"/>
              <a:gd name="connsiteX44" fmla="*/ 4000501 w 5667376"/>
              <a:gd name="connsiteY44" fmla="*/ 740568 h 2350293"/>
              <a:gd name="connsiteX45" fmla="*/ 4114801 w 5667376"/>
              <a:gd name="connsiteY45" fmla="*/ 688181 h 2350293"/>
              <a:gd name="connsiteX46" fmla="*/ 4262439 w 5667376"/>
              <a:gd name="connsiteY46" fmla="*/ 631031 h 2350293"/>
              <a:gd name="connsiteX47" fmla="*/ 4362451 w 5667376"/>
              <a:gd name="connsiteY47" fmla="*/ 597693 h 2350293"/>
              <a:gd name="connsiteX48" fmla="*/ 4469608 w 5667376"/>
              <a:gd name="connsiteY48" fmla="*/ 566737 h 2350293"/>
              <a:gd name="connsiteX49" fmla="*/ 4610101 w 5667376"/>
              <a:gd name="connsiteY49" fmla="*/ 531018 h 2350293"/>
              <a:gd name="connsiteX50" fmla="*/ 4736308 w 5667376"/>
              <a:gd name="connsiteY50" fmla="*/ 509587 h 2350293"/>
              <a:gd name="connsiteX51" fmla="*/ 4855370 w 5667376"/>
              <a:gd name="connsiteY51" fmla="*/ 478631 h 2350293"/>
              <a:gd name="connsiteX52" fmla="*/ 4962526 w 5667376"/>
              <a:gd name="connsiteY52" fmla="*/ 416718 h 2350293"/>
              <a:gd name="connsiteX53" fmla="*/ 5062539 w 5667376"/>
              <a:gd name="connsiteY53" fmla="*/ 345281 h 2350293"/>
              <a:gd name="connsiteX54" fmla="*/ 5162551 w 5667376"/>
              <a:gd name="connsiteY54" fmla="*/ 273843 h 2350293"/>
              <a:gd name="connsiteX55" fmla="*/ 5248277 w 5667376"/>
              <a:gd name="connsiteY55" fmla="*/ 219074 h 2350293"/>
              <a:gd name="connsiteX56" fmla="*/ 5334001 w 5667376"/>
              <a:gd name="connsiteY56" fmla="*/ 171449 h 2350293"/>
              <a:gd name="connsiteX57" fmla="*/ 5422108 w 5667376"/>
              <a:gd name="connsiteY57" fmla="*/ 130968 h 2350293"/>
              <a:gd name="connsiteX58" fmla="*/ 5538789 w 5667376"/>
              <a:gd name="connsiteY58" fmla="*/ 83343 h 2350293"/>
              <a:gd name="connsiteX59" fmla="*/ 5581651 w 5667376"/>
              <a:gd name="connsiteY59" fmla="*/ 73818 h 2350293"/>
              <a:gd name="connsiteX60" fmla="*/ 5631657 w 5667376"/>
              <a:gd name="connsiteY60" fmla="*/ 57149 h 2350293"/>
              <a:gd name="connsiteX61" fmla="*/ 5667376 w 5667376"/>
              <a:gd name="connsiteY61" fmla="*/ 0 h 2350293"/>
              <a:gd name="connsiteX0" fmla="*/ 0 w 5667376"/>
              <a:gd name="connsiteY0" fmla="*/ 2300287 h 2350293"/>
              <a:gd name="connsiteX1" fmla="*/ 80964 w 5667376"/>
              <a:gd name="connsiteY1" fmla="*/ 2178843 h 2350293"/>
              <a:gd name="connsiteX2" fmla="*/ 114301 w 5667376"/>
              <a:gd name="connsiteY2" fmla="*/ 2126456 h 2350293"/>
              <a:gd name="connsiteX3" fmla="*/ 161926 w 5667376"/>
              <a:gd name="connsiteY3" fmla="*/ 2064543 h 2350293"/>
              <a:gd name="connsiteX4" fmla="*/ 214314 w 5667376"/>
              <a:gd name="connsiteY4" fmla="*/ 2007393 h 2350293"/>
              <a:gd name="connsiteX5" fmla="*/ 257176 w 5667376"/>
              <a:gd name="connsiteY5" fmla="*/ 1969293 h 2350293"/>
              <a:gd name="connsiteX6" fmla="*/ 323851 w 5667376"/>
              <a:gd name="connsiteY6" fmla="*/ 1940718 h 2350293"/>
              <a:gd name="connsiteX7" fmla="*/ 376239 w 5667376"/>
              <a:gd name="connsiteY7" fmla="*/ 1921668 h 2350293"/>
              <a:gd name="connsiteX8" fmla="*/ 433389 w 5667376"/>
              <a:gd name="connsiteY8" fmla="*/ 1907381 h 2350293"/>
              <a:gd name="connsiteX9" fmla="*/ 500064 w 5667376"/>
              <a:gd name="connsiteY9" fmla="*/ 1907381 h 2350293"/>
              <a:gd name="connsiteX10" fmla="*/ 552451 w 5667376"/>
              <a:gd name="connsiteY10" fmla="*/ 1912143 h 2350293"/>
              <a:gd name="connsiteX11" fmla="*/ 614364 w 5667376"/>
              <a:gd name="connsiteY11" fmla="*/ 1931193 h 2350293"/>
              <a:gd name="connsiteX12" fmla="*/ 661989 w 5667376"/>
              <a:gd name="connsiteY12" fmla="*/ 1955006 h 2350293"/>
              <a:gd name="connsiteX13" fmla="*/ 709614 w 5667376"/>
              <a:gd name="connsiteY13" fmla="*/ 1993106 h 2350293"/>
              <a:gd name="connsiteX14" fmla="*/ 790576 w 5667376"/>
              <a:gd name="connsiteY14" fmla="*/ 2055018 h 2350293"/>
              <a:gd name="connsiteX15" fmla="*/ 838201 w 5667376"/>
              <a:gd name="connsiteY15" fmla="*/ 2097881 h 2350293"/>
              <a:gd name="connsiteX16" fmla="*/ 900114 w 5667376"/>
              <a:gd name="connsiteY16" fmla="*/ 2145506 h 2350293"/>
              <a:gd name="connsiteX17" fmla="*/ 952501 w 5667376"/>
              <a:gd name="connsiteY17" fmla="*/ 2188368 h 2350293"/>
              <a:gd name="connsiteX18" fmla="*/ 1033464 w 5667376"/>
              <a:gd name="connsiteY18" fmla="*/ 2226468 h 2350293"/>
              <a:gd name="connsiteX19" fmla="*/ 1119189 w 5667376"/>
              <a:gd name="connsiteY19" fmla="*/ 2255043 h 2350293"/>
              <a:gd name="connsiteX20" fmla="*/ 1243014 w 5667376"/>
              <a:gd name="connsiteY20" fmla="*/ 2293143 h 2350293"/>
              <a:gd name="connsiteX21" fmla="*/ 1366839 w 5667376"/>
              <a:gd name="connsiteY21" fmla="*/ 2312193 h 2350293"/>
              <a:gd name="connsiteX22" fmla="*/ 1504951 w 5667376"/>
              <a:gd name="connsiteY22" fmla="*/ 2336006 h 2350293"/>
              <a:gd name="connsiteX23" fmla="*/ 1600201 w 5667376"/>
              <a:gd name="connsiteY23" fmla="*/ 2350293 h 2350293"/>
              <a:gd name="connsiteX24" fmla="*/ 1719264 w 5667376"/>
              <a:gd name="connsiteY24" fmla="*/ 2350293 h 2350293"/>
              <a:gd name="connsiteX25" fmla="*/ 1890714 w 5667376"/>
              <a:gd name="connsiteY25" fmla="*/ 2340768 h 2350293"/>
              <a:gd name="connsiteX26" fmla="*/ 2076451 w 5667376"/>
              <a:gd name="connsiteY26" fmla="*/ 2312193 h 2350293"/>
              <a:gd name="connsiteX27" fmla="*/ 2319339 w 5667376"/>
              <a:gd name="connsiteY27" fmla="*/ 2255043 h 2350293"/>
              <a:gd name="connsiteX28" fmla="*/ 2547939 w 5667376"/>
              <a:gd name="connsiteY28" fmla="*/ 2197893 h 2350293"/>
              <a:gd name="connsiteX29" fmla="*/ 2747964 w 5667376"/>
              <a:gd name="connsiteY29" fmla="*/ 2140743 h 2350293"/>
              <a:gd name="connsiteX30" fmla="*/ 2857501 w 5667376"/>
              <a:gd name="connsiteY30" fmla="*/ 2093118 h 2350293"/>
              <a:gd name="connsiteX31" fmla="*/ 2990851 w 5667376"/>
              <a:gd name="connsiteY31" fmla="*/ 2002631 h 2350293"/>
              <a:gd name="connsiteX32" fmla="*/ 3109914 w 5667376"/>
              <a:gd name="connsiteY32" fmla="*/ 1912143 h 2350293"/>
              <a:gd name="connsiteX33" fmla="*/ 3214689 w 5667376"/>
              <a:gd name="connsiteY33" fmla="*/ 1826418 h 2350293"/>
              <a:gd name="connsiteX34" fmla="*/ 3290889 w 5667376"/>
              <a:gd name="connsiteY34" fmla="*/ 1759743 h 2350293"/>
              <a:gd name="connsiteX35" fmla="*/ 3357564 w 5667376"/>
              <a:gd name="connsiteY35" fmla="*/ 1678781 h 2350293"/>
              <a:gd name="connsiteX36" fmla="*/ 3424239 w 5667376"/>
              <a:gd name="connsiteY36" fmla="*/ 1597818 h 2350293"/>
              <a:gd name="connsiteX37" fmla="*/ 3505201 w 5667376"/>
              <a:gd name="connsiteY37" fmla="*/ 1483518 h 2350293"/>
              <a:gd name="connsiteX38" fmla="*/ 3571876 w 5667376"/>
              <a:gd name="connsiteY38" fmla="*/ 1354931 h 2350293"/>
              <a:gd name="connsiteX39" fmla="*/ 3652839 w 5667376"/>
              <a:gd name="connsiteY39" fmla="*/ 1193006 h 2350293"/>
              <a:gd name="connsiteX40" fmla="*/ 3719514 w 5667376"/>
              <a:gd name="connsiteY40" fmla="*/ 1062037 h 2350293"/>
              <a:gd name="connsiteX41" fmla="*/ 3781426 w 5667376"/>
              <a:gd name="connsiteY41" fmla="*/ 950118 h 2350293"/>
              <a:gd name="connsiteX42" fmla="*/ 3852864 w 5667376"/>
              <a:gd name="connsiteY42" fmla="*/ 857248 h 2350293"/>
              <a:gd name="connsiteX43" fmla="*/ 3924301 w 5667376"/>
              <a:gd name="connsiteY43" fmla="*/ 788194 h 2350293"/>
              <a:gd name="connsiteX44" fmla="*/ 4000501 w 5667376"/>
              <a:gd name="connsiteY44" fmla="*/ 740568 h 2350293"/>
              <a:gd name="connsiteX45" fmla="*/ 4114801 w 5667376"/>
              <a:gd name="connsiteY45" fmla="*/ 688181 h 2350293"/>
              <a:gd name="connsiteX46" fmla="*/ 4262439 w 5667376"/>
              <a:gd name="connsiteY46" fmla="*/ 631031 h 2350293"/>
              <a:gd name="connsiteX47" fmla="*/ 4362451 w 5667376"/>
              <a:gd name="connsiteY47" fmla="*/ 597693 h 2350293"/>
              <a:gd name="connsiteX48" fmla="*/ 4469608 w 5667376"/>
              <a:gd name="connsiteY48" fmla="*/ 566737 h 2350293"/>
              <a:gd name="connsiteX49" fmla="*/ 4610101 w 5667376"/>
              <a:gd name="connsiteY49" fmla="*/ 531018 h 2350293"/>
              <a:gd name="connsiteX50" fmla="*/ 4736308 w 5667376"/>
              <a:gd name="connsiteY50" fmla="*/ 509587 h 2350293"/>
              <a:gd name="connsiteX51" fmla="*/ 4855370 w 5667376"/>
              <a:gd name="connsiteY51" fmla="*/ 478631 h 2350293"/>
              <a:gd name="connsiteX52" fmla="*/ 4962526 w 5667376"/>
              <a:gd name="connsiteY52" fmla="*/ 416718 h 2350293"/>
              <a:gd name="connsiteX53" fmla="*/ 5062539 w 5667376"/>
              <a:gd name="connsiteY53" fmla="*/ 345281 h 2350293"/>
              <a:gd name="connsiteX54" fmla="*/ 5162551 w 5667376"/>
              <a:gd name="connsiteY54" fmla="*/ 273843 h 2350293"/>
              <a:gd name="connsiteX55" fmla="*/ 5248277 w 5667376"/>
              <a:gd name="connsiteY55" fmla="*/ 219074 h 2350293"/>
              <a:gd name="connsiteX56" fmla="*/ 5334001 w 5667376"/>
              <a:gd name="connsiteY56" fmla="*/ 171449 h 2350293"/>
              <a:gd name="connsiteX57" fmla="*/ 5422108 w 5667376"/>
              <a:gd name="connsiteY57" fmla="*/ 130968 h 2350293"/>
              <a:gd name="connsiteX58" fmla="*/ 5538789 w 5667376"/>
              <a:gd name="connsiteY58" fmla="*/ 83343 h 2350293"/>
              <a:gd name="connsiteX59" fmla="*/ 5581651 w 5667376"/>
              <a:gd name="connsiteY59" fmla="*/ 73818 h 2350293"/>
              <a:gd name="connsiteX60" fmla="*/ 5631657 w 5667376"/>
              <a:gd name="connsiteY60" fmla="*/ 57149 h 2350293"/>
              <a:gd name="connsiteX61" fmla="*/ 5667376 w 5667376"/>
              <a:gd name="connsiteY61" fmla="*/ 0 h 235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667376" h="2350293">
                <a:moveTo>
                  <a:pt x="0" y="2300287"/>
                </a:moveTo>
                <a:lnTo>
                  <a:pt x="80964" y="2178843"/>
                </a:lnTo>
                <a:lnTo>
                  <a:pt x="114301" y="2126456"/>
                </a:lnTo>
                <a:lnTo>
                  <a:pt x="161926" y="2064543"/>
                </a:lnTo>
                <a:lnTo>
                  <a:pt x="214314" y="2007393"/>
                </a:lnTo>
                <a:lnTo>
                  <a:pt x="257176" y="1969293"/>
                </a:lnTo>
                <a:lnTo>
                  <a:pt x="323851" y="1940718"/>
                </a:lnTo>
                <a:lnTo>
                  <a:pt x="376239" y="1921668"/>
                </a:lnTo>
                <a:lnTo>
                  <a:pt x="433389" y="1907381"/>
                </a:lnTo>
                <a:lnTo>
                  <a:pt x="500064" y="1907381"/>
                </a:lnTo>
                <a:lnTo>
                  <a:pt x="552451" y="1912143"/>
                </a:lnTo>
                <a:lnTo>
                  <a:pt x="614364" y="1931193"/>
                </a:lnTo>
                <a:lnTo>
                  <a:pt x="661989" y="1955006"/>
                </a:lnTo>
                <a:lnTo>
                  <a:pt x="709614" y="1993106"/>
                </a:lnTo>
                <a:lnTo>
                  <a:pt x="790576" y="2055018"/>
                </a:lnTo>
                <a:lnTo>
                  <a:pt x="838201" y="2097881"/>
                </a:lnTo>
                <a:lnTo>
                  <a:pt x="900114" y="2145506"/>
                </a:lnTo>
                <a:lnTo>
                  <a:pt x="952501" y="2188368"/>
                </a:lnTo>
                <a:lnTo>
                  <a:pt x="1033464" y="2226468"/>
                </a:lnTo>
                <a:lnTo>
                  <a:pt x="1119189" y="2255043"/>
                </a:lnTo>
                <a:lnTo>
                  <a:pt x="1243014" y="2293143"/>
                </a:lnTo>
                <a:lnTo>
                  <a:pt x="1366839" y="2312193"/>
                </a:lnTo>
                <a:lnTo>
                  <a:pt x="1504951" y="2336006"/>
                </a:lnTo>
                <a:lnTo>
                  <a:pt x="1600201" y="2350293"/>
                </a:lnTo>
                <a:lnTo>
                  <a:pt x="1719264" y="2350293"/>
                </a:lnTo>
                <a:lnTo>
                  <a:pt x="1890714" y="2340768"/>
                </a:lnTo>
                <a:lnTo>
                  <a:pt x="2076451" y="2312193"/>
                </a:lnTo>
                <a:lnTo>
                  <a:pt x="2319339" y="2255043"/>
                </a:lnTo>
                <a:lnTo>
                  <a:pt x="2547939" y="2197893"/>
                </a:lnTo>
                <a:lnTo>
                  <a:pt x="2747964" y="2140743"/>
                </a:lnTo>
                <a:lnTo>
                  <a:pt x="2857501" y="2093118"/>
                </a:lnTo>
                <a:lnTo>
                  <a:pt x="2990851" y="2002631"/>
                </a:lnTo>
                <a:lnTo>
                  <a:pt x="3109914" y="1912143"/>
                </a:lnTo>
                <a:lnTo>
                  <a:pt x="3214689" y="1826418"/>
                </a:lnTo>
                <a:lnTo>
                  <a:pt x="3290889" y="1759743"/>
                </a:lnTo>
                <a:lnTo>
                  <a:pt x="3357564" y="1678781"/>
                </a:lnTo>
                <a:lnTo>
                  <a:pt x="3424239" y="1597818"/>
                </a:lnTo>
                <a:lnTo>
                  <a:pt x="3505201" y="1483518"/>
                </a:lnTo>
                <a:lnTo>
                  <a:pt x="3571876" y="1354931"/>
                </a:lnTo>
                <a:lnTo>
                  <a:pt x="3652839" y="1193006"/>
                </a:lnTo>
                <a:lnTo>
                  <a:pt x="3719514" y="1062037"/>
                </a:lnTo>
                <a:lnTo>
                  <a:pt x="3781426" y="950118"/>
                </a:lnTo>
                <a:lnTo>
                  <a:pt x="3852864" y="857248"/>
                </a:lnTo>
                <a:cubicBezTo>
                  <a:pt x="3879057" y="824705"/>
                  <a:pt x="3900489" y="811212"/>
                  <a:pt x="3924301" y="788194"/>
                </a:cubicBezTo>
                <a:lnTo>
                  <a:pt x="4000501" y="740568"/>
                </a:lnTo>
                <a:lnTo>
                  <a:pt x="4114801" y="688181"/>
                </a:lnTo>
                <a:lnTo>
                  <a:pt x="4262439" y="631031"/>
                </a:lnTo>
                <a:cubicBezTo>
                  <a:pt x="4295776" y="619918"/>
                  <a:pt x="4327923" y="608409"/>
                  <a:pt x="4362451" y="597693"/>
                </a:cubicBezTo>
                <a:cubicBezTo>
                  <a:pt x="4396979" y="586977"/>
                  <a:pt x="4433889" y="577056"/>
                  <a:pt x="4469608" y="566737"/>
                </a:cubicBezTo>
                <a:lnTo>
                  <a:pt x="4610101" y="531018"/>
                </a:lnTo>
                <a:lnTo>
                  <a:pt x="4736308" y="509587"/>
                </a:lnTo>
                <a:lnTo>
                  <a:pt x="4855370" y="478631"/>
                </a:lnTo>
                <a:lnTo>
                  <a:pt x="4962526" y="416718"/>
                </a:lnTo>
                <a:lnTo>
                  <a:pt x="5062539" y="345281"/>
                </a:lnTo>
                <a:cubicBezTo>
                  <a:pt x="5095876" y="321468"/>
                  <a:pt x="5131595" y="294878"/>
                  <a:pt x="5162551" y="273843"/>
                </a:cubicBezTo>
                <a:cubicBezTo>
                  <a:pt x="5193507" y="252809"/>
                  <a:pt x="5219702" y="236140"/>
                  <a:pt x="5248277" y="219074"/>
                </a:cubicBezTo>
                <a:cubicBezTo>
                  <a:pt x="5276852" y="202008"/>
                  <a:pt x="5310189" y="184149"/>
                  <a:pt x="5334001" y="171449"/>
                </a:cubicBezTo>
                <a:lnTo>
                  <a:pt x="5422108" y="130968"/>
                </a:lnTo>
                <a:lnTo>
                  <a:pt x="5538789" y="83343"/>
                </a:lnTo>
                <a:lnTo>
                  <a:pt x="5581651" y="73818"/>
                </a:lnTo>
                <a:cubicBezTo>
                  <a:pt x="5589985" y="71834"/>
                  <a:pt x="5617370" y="69452"/>
                  <a:pt x="5631657" y="57149"/>
                </a:cubicBezTo>
                <a:cubicBezTo>
                  <a:pt x="5655470" y="35321"/>
                  <a:pt x="5654279" y="11906"/>
                  <a:pt x="5667376" y="0"/>
                </a:cubicBez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54 Forma libre"/>
          <p:cNvSpPr/>
          <p:nvPr/>
        </p:nvSpPr>
        <p:spPr>
          <a:xfrm>
            <a:off x="-9526" y="1303519"/>
            <a:ext cx="5807076" cy="2295525"/>
          </a:xfrm>
          <a:custGeom>
            <a:avLst/>
            <a:gdLst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24288 w 5629275"/>
              <a:gd name="connsiteY42" fmla="*/ 804862 h 2300287"/>
              <a:gd name="connsiteX43" fmla="*/ 3886200 w 5629275"/>
              <a:gd name="connsiteY43" fmla="*/ 742950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40957 w 5629275"/>
              <a:gd name="connsiteY42" fmla="*/ 809624 h 2300287"/>
              <a:gd name="connsiteX43" fmla="*/ 3886200 w 5629275"/>
              <a:gd name="connsiteY43" fmla="*/ 742950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29050 w 5629275"/>
              <a:gd name="connsiteY42" fmla="*/ 804861 h 2300287"/>
              <a:gd name="connsiteX43" fmla="*/ 3886200 w 5629275"/>
              <a:gd name="connsiteY43" fmla="*/ 742950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29050 w 5629275"/>
              <a:gd name="connsiteY42" fmla="*/ 804861 h 2300287"/>
              <a:gd name="connsiteX43" fmla="*/ 3905250 w 5629275"/>
              <a:gd name="connsiteY43" fmla="*/ 738188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33813 w 5629275"/>
              <a:gd name="connsiteY42" fmla="*/ 807242 h 2300287"/>
              <a:gd name="connsiteX43" fmla="*/ 3905250 w 5629275"/>
              <a:gd name="connsiteY43" fmla="*/ 738188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33650 w 5629275"/>
              <a:gd name="connsiteY28" fmla="*/ 2138362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33813 w 5629275"/>
              <a:gd name="connsiteY42" fmla="*/ 807242 h 2300287"/>
              <a:gd name="connsiteX43" fmla="*/ 3905250 w 5629275"/>
              <a:gd name="connsiteY43" fmla="*/ 738188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29275"/>
              <a:gd name="connsiteY0" fmla="*/ 2209800 h 2300287"/>
              <a:gd name="connsiteX1" fmla="*/ 61913 w 5629275"/>
              <a:gd name="connsiteY1" fmla="*/ 2128837 h 2300287"/>
              <a:gd name="connsiteX2" fmla="*/ 95250 w 5629275"/>
              <a:gd name="connsiteY2" fmla="*/ 2076450 h 2300287"/>
              <a:gd name="connsiteX3" fmla="*/ 142875 w 5629275"/>
              <a:gd name="connsiteY3" fmla="*/ 2014537 h 2300287"/>
              <a:gd name="connsiteX4" fmla="*/ 195263 w 5629275"/>
              <a:gd name="connsiteY4" fmla="*/ 1957387 h 2300287"/>
              <a:gd name="connsiteX5" fmla="*/ 238125 w 5629275"/>
              <a:gd name="connsiteY5" fmla="*/ 1919287 h 2300287"/>
              <a:gd name="connsiteX6" fmla="*/ 304800 w 5629275"/>
              <a:gd name="connsiteY6" fmla="*/ 1890712 h 2300287"/>
              <a:gd name="connsiteX7" fmla="*/ 357188 w 5629275"/>
              <a:gd name="connsiteY7" fmla="*/ 1871662 h 2300287"/>
              <a:gd name="connsiteX8" fmla="*/ 414338 w 5629275"/>
              <a:gd name="connsiteY8" fmla="*/ 1857375 h 2300287"/>
              <a:gd name="connsiteX9" fmla="*/ 481013 w 5629275"/>
              <a:gd name="connsiteY9" fmla="*/ 1857375 h 2300287"/>
              <a:gd name="connsiteX10" fmla="*/ 533400 w 5629275"/>
              <a:gd name="connsiteY10" fmla="*/ 1862137 h 2300287"/>
              <a:gd name="connsiteX11" fmla="*/ 595313 w 5629275"/>
              <a:gd name="connsiteY11" fmla="*/ 1881187 h 2300287"/>
              <a:gd name="connsiteX12" fmla="*/ 642938 w 5629275"/>
              <a:gd name="connsiteY12" fmla="*/ 1905000 h 2300287"/>
              <a:gd name="connsiteX13" fmla="*/ 690563 w 5629275"/>
              <a:gd name="connsiteY13" fmla="*/ 1943100 h 2300287"/>
              <a:gd name="connsiteX14" fmla="*/ 771525 w 5629275"/>
              <a:gd name="connsiteY14" fmla="*/ 2005012 h 2300287"/>
              <a:gd name="connsiteX15" fmla="*/ 819150 w 5629275"/>
              <a:gd name="connsiteY15" fmla="*/ 2047875 h 2300287"/>
              <a:gd name="connsiteX16" fmla="*/ 881063 w 5629275"/>
              <a:gd name="connsiteY16" fmla="*/ 2095500 h 2300287"/>
              <a:gd name="connsiteX17" fmla="*/ 933450 w 5629275"/>
              <a:gd name="connsiteY17" fmla="*/ 2138362 h 2300287"/>
              <a:gd name="connsiteX18" fmla="*/ 1014413 w 5629275"/>
              <a:gd name="connsiteY18" fmla="*/ 2176462 h 2300287"/>
              <a:gd name="connsiteX19" fmla="*/ 1100138 w 5629275"/>
              <a:gd name="connsiteY19" fmla="*/ 2205037 h 2300287"/>
              <a:gd name="connsiteX20" fmla="*/ 1223963 w 5629275"/>
              <a:gd name="connsiteY20" fmla="*/ 2243137 h 2300287"/>
              <a:gd name="connsiteX21" fmla="*/ 1347788 w 5629275"/>
              <a:gd name="connsiteY21" fmla="*/ 2262187 h 2300287"/>
              <a:gd name="connsiteX22" fmla="*/ 1485900 w 5629275"/>
              <a:gd name="connsiteY22" fmla="*/ 2286000 h 2300287"/>
              <a:gd name="connsiteX23" fmla="*/ 1581150 w 5629275"/>
              <a:gd name="connsiteY23" fmla="*/ 2300287 h 2300287"/>
              <a:gd name="connsiteX24" fmla="*/ 1700213 w 5629275"/>
              <a:gd name="connsiteY24" fmla="*/ 2300287 h 2300287"/>
              <a:gd name="connsiteX25" fmla="*/ 1871663 w 5629275"/>
              <a:gd name="connsiteY25" fmla="*/ 2290762 h 2300287"/>
              <a:gd name="connsiteX26" fmla="*/ 2057400 w 5629275"/>
              <a:gd name="connsiteY26" fmla="*/ 2262187 h 2300287"/>
              <a:gd name="connsiteX27" fmla="*/ 2300288 w 5629275"/>
              <a:gd name="connsiteY27" fmla="*/ 2205037 h 2300287"/>
              <a:gd name="connsiteX28" fmla="*/ 2528888 w 5629275"/>
              <a:gd name="connsiteY28" fmla="*/ 2147887 h 2300287"/>
              <a:gd name="connsiteX29" fmla="*/ 2728913 w 5629275"/>
              <a:gd name="connsiteY29" fmla="*/ 2090737 h 2300287"/>
              <a:gd name="connsiteX30" fmla="*/ 2838450 w 5629275"/>
              <a:gd name="connsiteY30" fmla="*/ 2043112 h 2300287"/>
              <a:gd name="connsiteX31" fmla="*/ 2971800 w 5629275"/>
              <a:gd name="connsiteY31" fmla="*/ 1952625 h 2300287"/>
              <a:gd name="connsiteX32" fmla="*/ 3090863 w 5629275"/>
              <a:gd name="connsiteY32" fmla="*/ 1862137 h 2300287"/>
              <a:gd name="connsiteX33" fmla="*/ 3195638 w 5629275"/>
              <a:gd name="connsiteY33" fmla="*/ 1776412 h 2300287"/>
              <a:gd name="connsiteX34" fmla="*/ 3271838 w 5629275"/>
              <a:gd name="connsiteY34" fmla="*/ 1709737 h 2300287"/>
              <a:gd name="connsiteX35" fmla="*/ 3338513 w 5629275"/>
              <a:gd name="connsiteY35" fmla="*/ 1628775 h 2300287"/>
              <a:gd name="connsiteX36" fmla="*/ 3405188 w 5629275"/>
              <a:gd name="connsiteY36" fmla="*/ 1547812 h 2300287"/>
              <a:gd name="connsiteX37" fmla="*/ 3486150 w 5629275"/>
              <a:gd name="connsiteY37" fmla="*/ 1433512 h 2300287"/>
              <a:gd name="connsiteX38" fmla="*/ 3552825 w 5629275"/>
              <a:gd name="connsiteY38" fmla="*/ 1304925 h 2300287"/>
              <a:gd name="connsiteX39" fmla="*/ 3633788 w 5629275"/>
              <a:gd name="connsiteY39" fmla="*/ 1143000 h 2300287"/>
              <a:gd name="connsiteX40" fmla="*/ 3700463 w 5629275"/>
              <a:gd name="connsiteY40" fmla="*/ 1000125 h 2300287"/>
              <a:gd name="connsiteX41" fmla="*/ 3762375 w 5629275"/>
              <a:gd name="connsiteY41" fmla="*/ 900112 h 2300287"/>
              <a:gd name="connsiteX42" fmla="*/ 3833813 w 5629275"/>
              <a:gd name="connsiteY42" fmla="*/ 807242 h 2300287"/>
              <a:gd name="connsiteX43" fmla="*/ 3905250 w 5629275"/>
              <a:gd name="connsiteY43" fmla="*/ 738188 h 2300287"/>
              <a:gd name="connsiteX44" fmla="*/ 3981450 w 5629275"/>
              <a:gd name="connsiteY44" fmla="*/ 690562 h 2300287"/>
              <a:gd name="connsiteX45" fmla="*/ 4095750 w 5629275"/>
              <a:gd name="connsiteY45" fmla="*/ 638175 h 2300287"/>
              <a:gd name="connsiteX46" fmla="*/ 4243388 w 5629275"/>
              <a:gd name="connsiteY46" fmla="*/ 581025 h 2300287"/>
              <a:gd name="connsiteX47" fmla="*/ 4343400 w 5629275"/>
              <a:gd name="connsiteY47" fmla="*/ 547687 h 2300287"/>
              <a:gd name="connsiteX48" fmla="*/ 4481513 w 5629275"/>
              <a:gd name="connsiteY48" fmla="*/ 504825 h 2300287"/>
              <a:gd name="connsiteX49" fmla="*/ 4624388 w 5629275"/>
              <a:gd name="connsiteY49" fmla="*/ 471487 h 2300287"/>
              <a:gd name="connsiteX50" fmla="*/ 4752975 w 5629275"/>
              <a:gd name="connsiteY50" fmla="*/ 447675 h 2300287"/>
              <a:gd name="connsiteX51" fmla="*/ 4867275 w 5629275"/>
              <a:gd name="connsiteY51" fmla="*/ 414337 h 2300287"/>
              <a:gd name="connsiteX52" fmla="*/ 4943475 w 5629275"/>
              <a:gd name="connsiteY52" fmla="*/ 366712 h 2300287"/>
              <a:gd name="connsiteX53" fmla="*/ 5043488 w 5629275"/>
              <a:gd name="connsiteY53" fmla="*/ 295275 h 2300287"/>
              <a:gd name="connsiteX54" fmla="*/ 5143500 w 5629275"/>
              <a:gd name="connsiteY54" fmla="*/ 223837 h 2300287"/>
              <a:gd name="connsiteX55" fmla="*/ 5238750 w 5629275"/>
              <a:gd name="connsiteY55" fmla="*/ 157162 h 2300287"/>
              <a:gd name="connsiteX56" fmla="*/ 5319713 w 5629275"/>
              <a:gd name="connsiteY56" fmla="*/ 100012 h 2300287"/>
              <a:gd name="connsiteX57" fmla="*/ 5405438 w 5629275"/>
              <a:gd name="connsiteY57" fmla="*/ 66675 h 2300287"/>
              <a:gd name="connsiteX58" fmla="*/ 5519738 w 5629275"/>
              <a:gd name="connsiteY58" fmla="*/ 33337 h 2300287"/>
              <a:gd name="connsiteX59" fmla="*/ 5562600 w 5629275"/>
              <a:gd name="connsiteY59" fmla="*/ 23812 h 2300287"/>
              <a:gd name="connsiteX60" fmla="*/ 5629275 w 5629275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00125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500564 w 5648326"/>
              <a:gd name="connsiteY48" fmla="*/ 504825 h 2300287"/>
              <a:gd name="connsiteX49" fmla="*/ 4643439 w 5648326"/>
              <a:gd name="connsiteY49" fmla="*/ 471487 h 2300287"/>
              <a:gd name="connsiteX50" fmla="*/ 4772026 w 5648326"/>
              <a:gd name="connsiteY50" fmla="*/ 447675 h 2300287"/>
              <a:gd name="connsiteX51" fmla="*/ 4886326 w 5648326"/>
              <a:gd name="connsiteY51" fmla="*/ 41433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500564 w 5648326"/>
              <a:gd name="connsiteY48" fmla="*/ 504825 h 2300287"/>
              <a:gd name="connsiteX49" fmla="*/ 4643439 w 5648326"/>
              <a:gd name="connsiteY49" fmla="*/ 471487 h 2300287"/>
              <a:gd name="connsiteX50" fmla="*/ 4772026 w 5648326"/>
              <a:gd name="connsiteY50" fmla="*/ 447675 h 2300287"/>
              <a:gd name="connsiteX51" fmla="*/ 4886326 w 5648326"/>
              <a:gd name="connsiteY51" fmla="*/ 41433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500564 w 5648326"/>
              <a:gd name="connsiteY48" fmla="*/ 504825 h 2300287"/>
              <a:gd name="connsiteX49" fmla="*/ 4643439 w 5648326"/>
              <a:gd name="connsiteY49" fmla="*/ 471487 h 2300287"/>
              <a:gd name="connsiteX50" fmla="*/ 4772026 w 5648326"/>
              <a:gd name="connsiteY50" fmla="*/ 447675 h 2300287"/>
              <a:gd name="connsiteX51" fmla="*/ 4852988 w 5648326"/>
              <a:gd name="connsiteY51" fmla="*/ 43338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500564 w 5648326"/>
              <a:gd name="connsiteY48" fmla="*/ 504825 h 2300287"/>
              <a:gd name="connsiteX49" fmla="*/ 4643439 w 5648326"/>
              <a:gd name="connsiteY49" fmla="*/ 471487 h 2300287"/>
              <a:gd name="connsiteX50" fmla="*/ 4736308 w 5648326"/>
              <a:gd name="connsiteY50" fmla="*/ 459581 h 2300287"/>
              <a:gd name="connsiteX51" fmla="*/ 4852988 w 5648326"/>
              <a:gd name="connsiteY51" fmla="*/ 43338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500564 w 5648326"/>
              <a:gd name="connsiteY48" fmla="*/ 504825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2988 w 5648326"/>
              <a:gd name="connsiteY51" fmla="*/ 43338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2988 w 5648326"/>
              <a:gd name="connsiteY51" fmla="*/ 433387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57801 w 5648326"/>
              <a:gd name="connsiteY55" fmla="*/ 157162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62564 w 5648326"/>
              <a:gd name="connsiteY55" fmla="*/ 159543 h 2300287"/>
              <a:gd name="connsiteX56" fmla="*/ 5338764 w 5648326"/>
              <a:gd name="connsiteY56" fmla="*/ 100012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62564 w 5648326"/>
              <a:gd name="connsiteY55" fmla="*/ 159543 h 2300287"/>
              <a:gd name="connsiteX56" fmla="*/ 5345907 w 5648326"/>
              <a:gd name="connsiteY56" fmla="*/ 104775 h 2300287"/>
              <a:gd name="connsiteX57" fmla="*/ 5424489 w 5648326"/>
              <a:gd name="connsiteY57" fmla="*/ 66675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62564 w 5648326"/>
              <a:gd name="connsiteY55" fmla="*/ 159543 h 2300287"/>
              <a:gd name="connsiteX56" fmla="*/ 5345907 w 5648326"/>
              <a:gd name="connsiteY56" fmla="*/ 104775 h 2300287"/>
              <a:gd name="connsiteX57" fmla="*/ 5422108 w 5648326"/>
              <a:gd name="connsiteY57" fmla="*/ 80962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62564 w 5648326"/>
              <a:gd name="connsiteY55" fmla="*/ 159543 h 2300287"/>
              <a:gd name="connsiteX56" fmla="*/ 5334001 w 5648326"/>
              <a:gd name="connsiteY56" fmla="*/ 121443 h 2300287"/>
              <a:gd name="connsiteX57" fmla="*/ 5422108 w 5648326"/>
              <a:gd name="connsiteY57" fmla="*/ 80962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648326"/>
              <a:gd name="connsiteY0" fmla="*/ 2250281 h 2300287"/>
              <a:gd name="connsiteX1" fmla="*/ 80964 w 5648326"/>
              <a:gd name="connsiteY1" fmla="*/ 2128837 h 2300287"/>
              <a:gd name="connsiteX2" fmla="*/ 114301 w 5648326"/>
              <a:gd name="connsiteY2" fmla="*/ 2076450 h 2300287"/>
              <a:gd name="connsiteX3" fmla="*/ 161926 w 5648326"/>
              <a:gd name="connsiteY3" fmla="*/ 2014537 h 2300287"/>
              <a:gd name="connsiteX4" fmla="*/ 214314 w 5648326"/>
              <a:gd name="connsiteY4" fmla="*/ 1957387 h 2300287"/>
              <a:gd name="connsiteX5" fmla="*/ 257176 w 5648326"/>
              <a:gd name="connsiteY5" fmla="*/ 1919287 h 2300287"/>
              <a:gd name="connsiteX6" fmla="*/ 323851 w 5648326"/>
              <a:gd name="connsiteY6" fmla="*/ 1890712 h 2300287"/>
              <a:gd name="connsiteX7" fmla="*/ 376239 w 5648326"/>
              <a:gd name="connsiteY7" fmla="*/ 1871662 h 2300287"/>
              <a:gd name="connsiteX8" fmla="*/ 433389 w 5648326"/>
              <a:gd name="connsiteY8" fmla="*/ 1857375 h 2300287"/>
              <a:gd name="connsiteX9" fmla="*/ 500064 w 5648326"/>
              <a:gd name="connsiteY9" fmla="*/ 1857375 h 2300287"/>
              <a:gd name="connsiteX10" fmla="*/ 552451 w 5648326"/>
              <a:gd name="connsiteY10" fmla="*/ 1862137 h 2300287"/>
              <a:gd name="connsiteX11" fmla="*/ 614364 w 5648326"/>
              <a:gd name="connsiteY11" fmla="*/ 1881187 h 2300287"/>
              <a:gd name="connsiteX12" fmla="*/ 661989 w 5648326"/>
              <a:gd name="connsiteY12" fmla="*/ 1905000 h 2300287"/>
              <a:gd name="connsiteX13" fmla="*/ 709614 w 5648326"/>
              <a:gd name="connsiteY13" fmla="*/ 1943100 h 2300287"/>
              <a:gd name="connsiteX14" fmla="*/ 790576 w 5648326"/>
              <a:gd name="connsiteY14" fmla="*/ 2005012 h 2300287"/>
              <a:gd name="connsiteX15" fmla="*/ 838201 w 5648326"/>
              <a:gd name="connsiteY15" fmla="*/ 2047875 h 2300287"/>
              <a:gd name="connsiteX16" fmla="*/ 900114 w 5648326"/>
              <a:gd name="connsiteY16" fmla="*/ 2095500 h 2300287"/>
              <a:gd name="connsiteX17" fmla="*/ 952501 w 5648326"/>
              <a:gd name="connsiteY17" fmla="*/ 2138362 h 2300287"/>
              <a:gd name="connsiteX18" fmla="*/ 1033464 w 5648326"/>
              <a:gd name="connsiteY18" fmla="*/ 2176462 h 2300287"/>
              <a:gd name="connsiteX19" fmla="*/ 1119189 w 5648326"/>
              <a:gd name="connsiteY19" fmla="*/ 2205037 h 2300287"/>
              <a:gd name="connsiteX20" fmla="*/ 1243014 w 5648326"/>
              <a:gd name="connsiteY20" fmla="*/ 2243137 h 2300287"/>
              <a:gd name="connsiteX21" fmla="*/ 1366839 w 5648326"/>
              <a:gd name="connsiteY21" fmla="*/ 2262187 h 2300287"/>
              <a:gd name="connsiteX22" fmla="*/ 1504951 w 5648326"/>
              <a:gd name="connsiteY22" fmla="*/ 2286000 h 2300287"/>
              <a:gd name="connsiteX23" fmla="*/ 1600201 w 5648326"/>
              <a:gd name="connsiteY23" fmla="*/ 2300287 h 2300287"/>
              <a:gd name="connsiteX24" fmla="*/ 1719264 w 5648326"/>
              <a:gd name="connsiteY24" fmla="*/ 2300287 h 2300287"/>
              <a:gd name="connsiteX25" fmla="*/ 1890714 w 5648326"/>
              <a:gd name="connsiteY25" fmla="*/ 2290762 h 2300287"/>
              <a:gd name="connsiteX26" fmla="*/ 2076451 w 5648326"/>
              <a:gd name="connsiteY26" fmla="*/ 2262187 h 2300287"/>
              <a:gd name="connsiteX27" fmla="*/ 2319339 w 5648326"/>
              <a:gd name="connsiteY27" fmla="*/ 2205037 h 2300287"/>
              <a:gd name="connsiteX28" fmla="*/ 2547939 w 5648326"/>
              <a:gd name="connsiteY28" fmla="*/ 2147887 h 2300287"/>
              <a:gd name="connsiteX29" fmla="*/ 2747964 w 5648326"/>
              <a:gd name="connsiteY29" fmla="*/ 2090737 h 2300287"/>
              <a:gd name="connsiteX30" fmla="*/ 2857501 w 5648326"/>
              <a:gd name="connsiteY30" fmla="*/ 2043112 h 2300287"/>
              <a:gd name="connsiteX31" fmla="*/ 2990851 w 5648326"/>
              <a:gd name="connsiteY31" fmla="*/ 1952625 h 2300287"/>
              <a:gd name="connsiteX32" fmla="*/ 3109914 w 5648326"/>
              <a:gd name="connsiteY32" fmla="*/ 1862137 h 2300287"/>
              <a:gd name="connsiteX33" fmla="*/ 3214689 w 5648326"/>
              <a:gd name="connsiteY33" fmla="*/ 1776412 h 2300287"/>
              <a:gd name="connsiteX34" fmla="*/ 3290889 w 5648326"/>
              <a:gd name="connsiteY34" fmla="*/ 1709737 h 2300287"/>
              <a:gd name="connsiteX35" fmla="*/ 3357564 w 5648326"/>
              <a:gd name="connsiteY35" fmla="*/ 1628775 h 2300287"/>
              <a:gd name="connsiteX36" fmla="*/ 3424239 w 5648326"/>
              <a:gd name="connsiteY36" fmla="*/ 1547812 h 2300287"/>
              <a:gd name="connsiteX37" fmla="*/ 3505201 w 5648326"/>
              <a:gd name="connsiteY37" fmla="*/ 1433512 h 2300287"/>
              <a:gd name="connsiteX38" fmla="*/ 3571876 w 5648326"/>
              <a:gd name="connsiteY38" fmla="*/ 1304925 h 2300287"/>
              <a:gd name="connsiteX39" fmla="*/ 3652839 w 5648326"/>
              <a:gd name="connsiteY39" fmla="*/ 1143000 h 2300287"/>
              <a:gd name="connsiteX40" fmla="*/ 3719514 w 5648326"/>
              <a:gd name="connsiteY40" fmla="*/ 1012031 h 2300287"/>
              <a:gd name="connsiteX41" fmla="*/ 3781426 w 5648326"/>
              <a:gd name="connsiteY41" fmla="*/ 900112 h 2300287"/>
              <a:gd name="connsiteX42" fmla="*/ 3852864 w 5648326"/>
              <a:gd name="connsiteY42" fmla="*/ 807242 h 2300287"/>
              <a:gd name="connsiteX43" fmla="*/ 3924301 w 5648326"/>
              <a:gd name="connsiteY43" fmla="*/ 738188 h 2300287"/>
              <a:gd name="connsiteX44" fmla="*/ 4000501 w 5648326"/>
              <a:gd name="connsiteY44" fmla="*/ 690562 h 2300287"/>
              <a:gd name="connsiteX45" fmla="*/ 4114801 w 5648326"/>
              <a:gd name="connsiteY45" fmla="*/ 638175 h 2300287"/>
              <a:gd name="connsiteX46" fmla="*/ 4262439 w 5648326"/>
              <a:gd name="connsiteY46" fmla="*/ 581025 h 2300287"/>
              <a:gd name="connsiteX47" fmla="*/ 4362451 w 5648326"/>
              <a:gd name="connsiteY47" fmla="*/ 547687 h 2300287"/>
              <a:gd name="connsiteX48" fmla="*/ 4469608 w 5648326"/>
              <a:gd name="connsiteY48" fmla="*/ 516731 h 2300287"/>
              <a:gd name="connsiteX49" fmla="*/ 4610101 w 5648326"/>
              <a:gd name="connsiteY49" fmla="*/ 481012 h 2300287"/>
              <a:gd name="connsiteX50" fmla="*/ 4736308 w 5648326"/>
              <a:gd name="connsiteY50" fmla="*/ 459581 h 2300287"/>
              <a:gd name="connsiteX51" fmla="*/ 4855370 w 5648326"/>
              <a:gd name="connsiteY51" fmla="*/ 428625 h 2300287"/>
              <a:gd name="connsiteX52" fmla="*/ 4962526 w 5648326"/>
              <a:gd name="connsiteY52" fmla="*/ 366712 h 2300287"/>
              <a:gd name="connsiteX53" fmla="*/ 5062539 w 5648326"/>
              <a:gd name="connsiteY53" fmla="*/ 295275 h 2300287"/>
              <a:gd name="connsiteX54" fmla="*/ 5162551 w 5648326"/>
              <a:gd name="connsiteY54" fmla="*/ 223837 h 2300287"/>
              <a:gd name="connsiteX55" fmla="*/ 5248277 w 5648326"/>
              <a:gd name="connsiteY55" fmla="*/ 169068 h 2300287"/>
              <a:gd name="connsiteX56" fmla="*/ 5334001 w 5648326"/>
              <a:gd name="connsiteY56" fmla="*/ 121443 h 2300287"/>
              <a:gd name="connsiteX57" fmla="*/ 5422108 w 5648326"/>
              <a:gd name="connsiteY57" fmla="*/ 80962 h 2300287"/>
              <a:gd name="connsiteX58" fmla="*/ 5538789 w 5648326"/>
              <a:gd name="connsiteY58" fmla="*/ 33337 h 2300287"/>
              <a:gd name="connsiteX59" fmla="*/ 5581651 w 5648326"/>
              <a:gd name="connsiteY59" fmla="*/ 23812 h 2300287"/>
              <a:gd name="connsiteX60" fmla="*/ 5648326 w 5648326"/>
              <a:gd name="connsiteY60" fmla="*/ 0 h 2300287"/>
              <a:gd name="connsiteX0" fmla="*/ 0 w 5788026"/>
              <a:gd name="connsiteY0" fmla="*/ 2226469 h 2276475"/>
              <a:gd name="connsiteX1" fmla="*/ 80964 w 5788026"/>
              <a:gd name="connsiteY1" fmla="*/ 2105025 h 2276475"/>
              <a:gd name="connsiteX2" fmla="*/ 114301 w 5788026"/>
              <a:gd name="connsiteY2" fmla="*/ 2052638 h 2276475"/>
              <a:gd name="connsiteX3" fmla="*/ 161926 w 5788026"/>
              <a:gd name="connsiteY3" fmla="*/ 1990725 h 2276475"/>
              <a:gd name="connsiteX4" fmla="*/ 214314 w 5788026"/>
              <a:gd name="connsiteY4" fmla="*/ 1933575 h 2276475"/>
              <a:gd name="connsiteX5" fmla="*/ 257176 w 5788026"/>
              <a:gd name="connsiteY5" fmla="*/ 1895475 h 2276475"/>
              <a:gd name="connsiteX6" fmla="*/ 323851 w 5788026"/>
              <a:gd name="connsiteY6" fmla="*/ 1866900 h 2276475"/>
              <a:gd name="connsiteX7" fmla="*/ 376239 w 5788026"/>
              <a:gd name="connsiteY7" fmla="*/ 1847850 h 2276475"/>
              <a:gd name="connsiteX8" fmla="*/ 433389 w 5788026"/>
              <a:gd name="connsiteY8" fmla="*/ 1833563 h 2276475"/>
              <a:gd name="connsiteX9" fmla="*/ 500064 w 5788026"/>
              <a:gd name="connsiteY9" fmla="*/ 1833563 h 2276475"/>
              <a:gd name="connsiteX10" fmla="*/ 552451 w 5788026"/>
              <a:gd name="connsiteY10" fmla="*/ 1838325 h 2276475"/>
              <a:gd name="connsiteX11" fmla="*/ 614364 w 5788026"/>
              <a:gd name="connsiteY11" fmla="*/ 1857375 h 2276475"/>
              <a:gd name="connsiteX12" fmla="*/ 661989 w 5788026"/>
              <a:gd name="connsiteY12" fmla="*/ 1881188 h 2276475"/>
              <a:gd name="connsiteX13" fmla="*/ 709614 w 5788026"/>
              <a:gd name="connsiteY13" fmla="*/ 1919288 h 2276475"/>
              <a:gd name="connsiteX14" fmla="*/ 790576 w 5788026"/>
              <a:gd name="connsiteY14" fmla="*/ 1981200 h 2276475"/>
              <a:gd name="connsiteX15" fmla="*/ 838201 w 5788026"/>
              <a:gd name="connsiteY15" fmla="*/ 2024063 h 2276475"/>
              <a:gd name="connsiteX16" fmla="*/ 900114 w 5788026"/>
              <a:gd name="connsiteY16" fmla="*/ 2071688 h 2276475"/>
              <a:gd name="connsiteX17" fmla="*/ 952501 w 5788026"/>
              <a:gd name="connsiteY17" fmla="*/ 2114550 h 2276475"/>
              <a:gd name="connsiteX18" fmla="*/ 1033464 w 5788026"/>
              <a:gd name="connsiteY18" fmla="*/ 2152650 h 2276475"/>
              <a:gd name="connsiteX19" fmla="*/ 1119189 w 5788026"/>
              <a:gd name="connsiteY19" fmla="*/ 2181225 h 2276475"/>
              <a:gd name="connsiteX20" fmla="*/ 1243014 w 5788026"/>
              <a:gd name="connsiteY20" fmla="*/ 2219325 h 2276475"/>
              <a:gd name="connsiteX21" fmla="*/ 1366839 w 5788026"/>
              <a:gd name="connsiteY21" fmla="*/ 2238375 h 2276475"/>
              <a:gd name="connsiteX22" fmla="*/ 1504951 w 5788026"/>
              <a:gd name="connsiteY22" fmla="*/ 2262188 h 2276475"/>
              <a:gd name="connsiteX23" fmla="*/ 1600201 w 5788026"/>
              <a:gd name="connsiteY23" fmla="*/ 2276475 h 2276475"/>
              <a:gd name="connsiteX24" fmla="*/ 1719264 w 5788026"/>
              <a:gd name="connsiteY24" fmla="*/ 2276475 h 2276475"/>
              <a:gd name="connsiteX25" fmla="*/ 1890714 w 5788026"/>
              <a:gd name="connsiteY25" fmla="*/ 2266950 h 2276475"/>
              <a:gd name="connsiteX26" fmla="*/ 2076451 w 5788026"/>
              <a:gd name="connsiteY26" fmla="*/ 2238375 h 2276475"/>
              <a:gd name="connsiteX27" fmla="*/ 2319339 w 5788026"/>
              <a:gd name="connsiteY27" fmla="*/ 2181225 h 2276475"/>
              <a:gd name="connsiteX28" fmla="*/ 2547939 w 5788026"/>
              <a:gd name="connsiteY28" fmla="*/ 2124075 h 2276475"/>
              <a:gd name="connsiteX29" fmla="*/ 2747964 w 5788026"/>
              <a:gd name="connsiteY29" fmla="*/ 2066925 h 2276475"/>
              <a:gd name="connsiteX30" fmla="*/ 2857501 w 5788026"/>
              <a:gd name="connsiteY30" fmla="*/ 2019300 h 2276475"/>
              <a:gd name="connsiteX31" fmla="*/ 2990851 w 5788026"/>
              <a:gd name="connsiteY31" fmla="*/ 1928813 h 2276475"/>
              <a:gd name="connsiteX32" fmla="*/ 3109914 w 5788026"/>
              <a:gd name="connsiteY32" fmla="*/ 1838325 h 2276475"/>
              <a:gd name="connsiteX33" fmla="*/ 3214689 w 5788026"/>
              <a:gd name="connsiteY33" fmla="*/ 1752600 h 2276475"/>
              <a:gd name="connsiteX34" fmla="*/ 3290889 w 5788026"/>
              <a:gd name="connsiteY34" fmla="*/ 1685925 h 2276475"/>
              <a:gd name="connsiteX35" fmla="*/ 3357564 w 5788026"/>
              <a:gd name="connsiteY35" fmla="*/ 1604963 h 2276475"/>
              <a:gd name="connsiteX36" fmla="*/ 3424239 w 5788026"/>
              <a:gd name="connsiteY36" fmla="*/ 1524000 h 2276475"/>
              <a:gd name="connsiteX37" fmla="*/ 3505201 w 5788026"/>
              <a:gd name="connsiteY37" fmla="*/ 1409700 h 2276475"/>
              <a:gd name="connsiteX38" fmla="*/ 3571876 w 5788026"/>
              <a:gd name="connsiteY38" fmla="*/ 1281113 h 2276475"/>
              <a:gd name="connsiteX39" fmla="*/ 3652839 w 5788026"/>
              <a:gd name="connsiteY39" fmla="*/ 1119188 h 2276475"/>
              <a:gd name="connsiteX40" fmla="*/ 3719514 w 5788026"/>
              <a:gd name="connsiteY40" fmla="*/ 988219 h 2276475"/>
              <a:gd name="connsiteX41" fmla="*/ 3781426 w 5788026"/>
              <a:gd name="connsiteY41" fmla="*/ 876300 h 2276475"/>
              <a:gd name="connsiteX42" fmla="*/ 3852864 w 5788026"/>
              <a:gd name="connsiteY42" fmla="*/ 783430 h 2276475"/>
              <a:gd name="connsiteX43" fmla="*/ 3924301 w 5788026"/>
              <a:gd name="connsiteY43" fmla="*/ 714376 h 2276475"/>
              <a:gd name="connsiteX44" fmla="*/ 4000501 w 5788026"/>
              <a:gd name="connsiteY44" fmla="*/ 666750 h 2276475"/>
              <a:gd name="connsiteX45" fmla="*/ 4114801 w 5788026"/>
              <a:gd name="connsiteY45" fmla="*/ 614363 h 2276475"/>
              <a:gd name="connsiteX46" fmla="*/ 4262439 w 5788026"/>
              <a:gd name="connsiteY46" fmla="*/ 557213 h 2276475"/>
              <a:gd name="connsiteX47" fmla="*/ 4362451 w 5788026"/>
              <a:gd name="connsiteY47" fmla="*/ 523875 h 2276475"/>
              <a:gd name="connsiteX48" fmla="*/ 4469608 w 5788026"/>
              <a:gd name="connsiteY48" fmla="*/ 492919 h 2276475"/>
              <a:gd name="connsiteX49" fmla="*/ 4610101 w 5788026"/>
              <a:gd name="connsiteY49" fmla="*/ 457200 h 2276475"/>
              <a:gd name="connsiteX50" fmla="*/ 4736308 w 5788026"/>
              <a:gd name="connsiteY50" fmla="*/ 435769 h 2276475"/>
              <a:gd name="connsiteX51" fmla="*/ 4855370 w 5788026"/>
              <a:gd name="connsiteY51" fmla="*/ 404813 h 2276475"/>
              <a:gd name="connsiteX52" fmla="*/ 4962526 w 5788026"/>
              <a:gd name="connsiteY52" fmla="*/ 342900 h 2276475"/>
              <a:gd name="connsiteX53" fmla="*/ 5062539 w 5788026"/>
              <a:gd name="connsiteY53" fmla="*/ 271463 h 2276475"/>
              <a:gd name="connsiteX54" fmla="*/ 5162551 w 5788026"/>
              <a:gd name="connsiteY54" fmla="*/ 200025 h 2276475"/>
              <a:gd name="connsiteX55" fmla="*/ 5248277 w 5788026"/>
              <a:gd name="connsiteY55" fmla="*/ 145256 h 2276475"/>
              <a:gd name="connsiteX56" fmla="*/ 5334001 w 5788026"/>
              <a:gd name="connsiteY56" fmla="*/ 97631 h 2276475"/>
              <a:gd name="connsiteX57" fmla="*/ 5422108 w 5788026"/>
              <a:gd name="connsiteY57" fmla="*/ 57150 h 2276475"/>
              <a:gd name="connsiteX58" fmla="*/ 5538789 w 5788026"/>
              <a:gd name="connsiteY58" fmla="*/ 9525 h 2276475"/>
              <a:gd name="connsiteX59" fmla="*/ 5581651 w 5788026"/>
              <a:gd name="connsiteY59" fmla="*/ 0 h 2276475"/>
              <a:gd name="connsiteX60" fmla="*/ 5788026 w 5788026"/>
              <a:gd name="connsiteY60" fmla="*/ 74613 h 2276475"/>
              <a:gd name="connsiteX0" fmla="*/ 0 w 5788026"/>
              <a:gd name="connsiteY0" fmla="*/ 2232944 h 2282950"/>
              <a:gd name="connsiteX1" fmla="*/ 80964 w 5788026"/>
              <a:gd name="connsiteY1" fmla="*/ 2111500 h 2282950"/>
              <a:gd name="connsiteX2" fmla="*/ 114301 w 5788026"/>
              <a:gd name="connsiteY2" fmla="*/ 2059113 h 2282950"/>
              <a:gd name="connsiteX3" fmla="*/ 161926 w 5788026"/>
              <a:gd name="connsiteY3" fmla="*/ 1997200 h 2282950"/>
              <a:gd name="connsiteX4" fmla="*/ 214314 w 5788026"/>
              <a:gd name="connsiteY4" fmla="*/ 1940050 h 2282950"/>
              <a:gd name="connsiteX5" fmla="*/ 257176 w 5788026"/>
              <a:gd name="connsiteY5" fmla="*/ 1901950 h 2282950"/>
              <a:gd name="connsiteX6" fmla="*/ 323851 w 5788026"/>
              <a:gd name="connsiteY6" fmla="*/ 1873375 h 2282950"/>
              <a:gd name="connsiteX7" fmla="*/ 376239 w 5788026"/>
              <a:gd name="connsiteY7" fmla="*/ 1854325 h 2282950"/>
              <a:gd name="connsiteX8" fmla="*/ 433389 w 5788026"/>
              <a:gd name="connsiteY8" fmla="*/ 1840038 h 2282950"/>
              <a:gd name="connsiteX9" fmla="*/ 500064 w 5788026"/>
              <a:gd name="connsiteY9" fmla="*/ 1840038 h 2282950"/>
              <a:gd name="connsiteX10" fmla="*/ 552451 w 5788026"/>
              <a:gd name="connsiteY10" fmla="*/ 1844800 h 2282950"/>
              <a:gd name="connsiteX11" fmla="*/ 614364 w 5788026"/>
              <a:gd name="connsiteY11" fmla="*/ 1863850 h 2282950"/>
              <a:gd name="connsiteX12" fmla="*/ 661989 w 5788026"/>
              <a:gd name="connsiteY12" fmla="*/ 1887663 h 2282950"/>
              <a:gd name="connsiteX13" fmla="*/ 709614 w 5788026"/>
              <a:gd name="connsiteY13" fmla="*/ 1925763 h 2282950"/>
              <a:gd name="connsiteX14" fmla="*/ 790576 w 5788026"/>
              <a:gd name="connsiteY14" fmla="*/ 1987675 h 2282950"/>
              <a:gd name="connsiteX15" fmla="*/ 838201 w 5788026"/>
              <a:gd name="connsiteY15" fmla="*/ 2030538 h 2282950"/>
              <a:gd name="connsiteX16" fmla="*/ 900114 w 5788026"/>
              <a:gd name="connsiteY16" fmla="*/ 2078163 h 2282950"/>
              <a:gd name="connsiteX17" fmla="*/ 952501 w 5788026"/>
              <a:gd name="connsiteY17" fmla="*/ 2121025 h 2282950"/>
              <a:gd name="connsiteX18" fmla="*/ 1033464 w 5788026"/>
              <a:gd name="connsiteY18" fmla="*/ 2159125 h 2282950"/>
              <a:gd name="connsiteX19" fmla="*/ 1119189 w 5788026"/>
              <a:gd name="connsiteY19" fmla="*/ 2187700 h 2282950"/>
              <a:gd name="connsiteX20" fmla="*/ 1243014 w 5788026"/>
              <a:gd name="connsiteY20" fmla="*/ 2225800 h 2282950"/>
              <a:gd name="connsiteX21" fmla="*/ 1366839 w 5788026"/>
              <a:gd name="connsiteY21" fmla="*/ 2244850 h 2282950"/>
              <a:gd name="connsiteX22" fmla="*/ 1504951 w 5788026"/>
              <a:gd name="connsiteY22" fmla="*/ 2268663 h 2282950"/>
              <a:gd name="connsiteX23" fmla="*/ 1600201 w 5788026"/>
              <a:gd name="connsiteY23" fmla="*/ 2282950 h 2282950"/>
              <a:gd name="connsiteX24" fmla="*/ 1719264 w 5788026"/>
              <a:gd name="connsiteY24" fmla="*/ 2282950 h 2282950"/>
              <a:gd name="connsiteX25" fmla="*/ 1890714 w 5788026"/>
              <a:gd name="connsiteY25" fmla="*/ 2273425 h 2282950"/>
              <a:gd name="connsiteX26" fmla="*/ 2076451 w 5788026"/>
              <a:gd name="connsiteY26" fmla="*/ 2244850 h 2282950"/>
              <a:gd name="connsiteX27" fmla="*/ 2319339 w 5788026"/>
              <a:gd name="connsiteY27" fmla="*/ 2187700 h 2282950"/>
              <a:gd name="connsiteX28" fmla="*/ 2547939 w 5788026"/>
              <a:gd name="connsiteY28" fmla="*/ 2130550 h 2282950"/>
              <a:gd name="connsiteX29" fmla="*/ 2747964 w 5788026"/>
              <a:gd name="connsiteY29" fmla="*/ 2073400 h 2282950"/>
              <a:gd name="connsiteX30" fmla="*/ 2857501 w 5788026"/>
              <a:gd name="connsiteY30" fmla="*/ 2025775 h 2282950"/>
              <a:gd name="connsiteX31" fmla="*/ 2990851 w 5788026"/>
              <a:gd name="connsiteY31" fmla="*/ 1935288 h 2282950"/>
              <a:gd name="connsiteX32" fmla="*/ 3109914 w 5788026"/>
              <a:gd name="connsiteY32" fmla="*/ 1844800 h 2282950"/>
              <a:gd name="connsiteX33" fmla="*/ 3214689 w 5788026"/>
              <a:gd name="connsiteY33" fmla="*/ 1759075 h 2282950"/>
              <a:gd name="connsiteX34" fmla="*/ 3290889 w 5788026"/>
              <a:gd name="connsiteY34" fmla="*/ 1692400 h 2282950"/>
              <a:gd name="connsiteX35" fmla="*/ 3357564 w 5788026"/>
              <a:gd name="connsiteY35" fmla="*/ 1611438 h 2282950"/>
              <a:gd name="connsiteX36" fmla="*/ 3424239 w 5788026"/>
              <a:gd name="connsiteY36" fmla="*/ 1530475 h 2282950"/>
              <a:gd name="connsiteX37" fmla="*/ 3505201 w 5788026"/>
              <a:gd name="connsiteY37" fmla="*/ 1416175 h 2282950"/>
              <a:gd name="connsiteX38" fmla="*/ 3571876 w 5788026"/>
              <a:gd name="connsiteY38" fmla="*/ 1287588 h 2282950"/>
              <a:gd name="connsiteX39" fmla="*/ 3652839 w 5788026"/>
              <a:gd name="connsiteY39" fmla="*/ 1125663 h 2282950"/>
              <a:gd name="connsiteX40" fmla="*/ 3719514 w 5788026"/>
              <a:gd name="connsiteY40" fmla="*/ 994694 h 2282950"/>
              <a:gd name="connsiteX41" fmla="*/ 3781426 w 5788026"/>
              <a:gd name="connsiteY41" fmla="*/ 882775 h 2282950"/>
              <a:gd name="connsiteX42" fmla="*/ 3852864 w 5788026"/>
              <a:gd name="connsiteY42" fmla="*/ 789905 h 2282950"/>
              <a:gd name="connsiteX43" fmla="*/ 3924301 w 5788026"/>
              <a:gd name="connsiteY43" fmla="*/ 720851 h 2282950"/>
              <a:gd name="connsiteX44" fmla="*/ 4000501 w 5788026"/>
              <a:gd name="connsiteY44" fmla="*/ 673225 h 2282950"/>
              <a:gd name="connsiteX45" fmla="*/ 4114801 w 5788026"/>
              <a:gd name="connsiteY45" fmla="*/ 620838 h 2282950"/>
              <a:gd name="connsiteX46" fmla="*/ 4262439 w 5788026"/>
              <a:gd name="connsiteY46" fmla="*/ 563688 h 2282950"/>
              <a:gd name="connsiteX47" fmla="*/ 4362451 w 5788026"/>
              <a:gd name="connsiteY47" fmla="*/ 530350 h 2282950"/>
              <a:gd name="connsiteX48" fmla="*/ 4469608 w 5788026"/>
              <a:gd name="connsiteY48" fmla="*/ 499394 h 2282950"/>
              <a:gd name="connsiteX49" fmla="*/ 4610101 w 5788026"/>
              <a:gd name="connsiteY49" fmla="*/ 463675 h 2282950"/>
              <a:gd name="connsiteX50" fmla="*/ 4736308 w 5788026"/>
              <a:gd name="connsiteY50" fmla="*/ 442244 h 2282950"/>
              <a:gd name="connsiteX51" fmla="*/ 4855370 w 5788026"/>
              <a:gd name="connsiteY51" fmla="*/ 411288 h 2282950"/>
              <a:gd name="connsiteX52" fmla="*/ 4962526 w 5788026"/>
              <a:gd name="connsiteY52" fmla="*/ 349375 h 2282950"/>
              <a:gd name="connsiteX53" fmla="*/ 5062539 w 5788026"/>
              <a:gd name="connsiteY53" fmla="*/ 277938 h 2282950"/>
              <a:gd name="connsiteX54" fmla="*/ 5162551 w 5788026"/>
              <a:gd name="connsiteY54" fmla="*/ 206500 h 2282950"/>
              <a:gd name="connsiteX55" fmla="*/ 5248277 w 5788026"/>
              <a:gd name="connsiteY55" fmla="*/ 151731 h 2282950"/>
              <a:gd name="connsiteX56" fmla="*/ 5334001 w 5788026"/>
              <a:gd name="connsiteY56" fmla="*/ 104106 h 2282950"/>
              <a:gd name="connsiteX57" fmla="*/ 5422108 w 5788026"/>
              <a:gd name="connsiteY57" fmla="*/ 63625 h 2282950"/>
              <a:gd name="connsiteX58" fmla="*/ 5538789 w 5788026"/>
              <a:gd name="connsiteY58" fmla="*/ 16000 h 2282950"/>
              <a:gd name="connsiteX59" fmla="*/ 5581651 w 5788026"/>
              <a:gd name="connsiteY59" fmla="*/ 6475 h 2282950"/>
              <a:gd name="connsiteX60" fmla="*/ 5676901 w 5788026"/>
              <a:gd name="connsiteY60" fmla="*/ 1530 h 2282950"/>
              <a:gd name="connsiteX61" fmla="*/ 5788026 w 5788026"/>
              <a:gd name="connsiteY61" fmla="*/ 81088 h 2282950"/>
              <a:gd name="connsiteX0" fmla="*/ 0 w 5788026"/>
              <a:gd name="connsiteY0" fmla="*/ 2245519 h 2295525"/>
              <a:gd name="connsiteX1" fmla="*/ 80964 w 5788026"/>
              <a:gd name="connsiteY1" fmla="*/ 2124075 h 2295525"/>
              <a:gd name="connsiteX2" fmla="*/ 114301 w 5788026"/>
              <a:gd name="connsiteY2" fmla="*/ 2071688 h 2295525"/>
              <a:gd name="connsiteX3" fmla="*/ 161926 w 5788026"/>
              <a:gd name="connsiteY3" fmla="*/ 2009775 h 2295525"/>
              <a:gd name="connsiteX4" fmla="*/ 214314 w 5788026"/>
              <a:gd name="connsiteY4" fmla="*/ 1952625 h 2295525"/>
              <a:gd name="connsiteX5" fmla="*/ 257176 w 5788026"/>
              <a:gd name="connsiteY5" fmla="*/ 1914525 h 2295525"/>
              <a:gd name="connsiteX6" fmla="*/ 323851 w 5788026"/>
              <a:gd name="connsiteY6" fmla="*/ 1885950 h 2295525"/>
              <a:gd name="connsiteX7" fmla="*/ 376239 w 5788026"/>
              <a:gd name="connsiteY7" fmla="*/ 1866900 h 2295525"/>
              <a:gd name="connsiteX8" fmla="*/ 433389 w 5788026"/>
              <a:gd name="connsiteY8" fmla="*/ 1852613 h 2295525"/>
              <a:gd name="connsiteX9" fmla="*/ 500064 w 5788026"/>
              <a:gd name="connsiteY9" fmla="*/ 1852613 h 2295525"/>
              <a:gd name="connsiteX10" fmla="*/ 552451 w 5788026"/>
              <a:gd name="connsiteY10" fmla="*/ 1857375 h 2295525"/>
              <a:gd name="connsiteX11" fmla="*/ 614364 w 5788026"/>
              <a:gd name="connsiteY11" fmla="*/ 1876425 h 2295525"/>
              <a:gd name="connsiteX12" fmla="*/ 661989 w 5788026"/>
              <a:gd name="connsiteY12" fmla="*/ 1900238 h 2295525"/>
              <a:gd name="connsiteX13" fmla="*/ 709614 w 5788026"/>
              <a:gd name="connsiteY13" fmla="*/ 1938338 h 2295525"/>
              <a:gd name="connsiteX14" fmla="*/ 790576 w 5788026"/>
              <a:gd name="connsiteY14" fmla="*/ 2000250 h 2295525"/>
              <a:gd name="connsiteX15" fmla="*/ 838201 w 5788026"/>
              <a:gd name="connsiteY15" fmla="*/ 2043113 h 2295525"/>
              <a:gd name="connsiteX16" fmla="*/ 900114 w 5788026"/>
              <a:gd name="connsiteY16" fmla="*/ 2090738 h 2295525"/>
              <a:gd name="connsiteX17" fmla="*/ 952501 w 5788026"/>
              <a:gd name="connsiteY17" fmla="*/ 2133600 h 2295525"/>
              <a:gd name="connsiteX18" fmla="*/ 1033464 w 5788026"/>
              <a:gd name="connsiteY18" fmla="*/ 2171700 h 2295525"/>
              <a:gd name="connsiteX19" fmla="*/ 1119189 w 5788026"/>
              <a:gd name="connsiteY19" fmla="*/ 2200275 h 2295525"/>
              <a:gd name="connsiteX20" fmla="*/ 1243014 w 5788026"/>
              <a:gd name="connsiteY20" fmla="*/ 2238375 h 2295525"/>
              <a:gd name="connsiteX21" fmla="*/ 1366839 w 5788026"/>
              <a:gd name="connsiteY21" fmla="*/ 2257425 h 2295525"/>
              <a:gd name="connsiteX22" fmla="*/ 1504951 w 5788026"/>
              <a:gd name="connsiteY22" fmla="*/ 2281238 h 2295525"/>
              <a:gd name="connsiteX23" fmla="*/ 1600201 w 5788026"/>
              <a:gd name="connsiteY23" fmla="*/ 2295525 h 2295525"/>
              <a:gd name="connsiteX24" fmla="*/ 1719264 w 5788026"/>
              <a:gd name="connsiteY24" fmla="*/ 2295525 h 2295525"/>
              <a:gd name="connsiteX25" fmla="*/ 1890714 w 5788026"/>
              <a:gd name="connsiteY25" fmla="*/ 2286000 h 2295525"/>
              <a:gd name="connsiteX26" fmla="*/ 2076451 w 5788026"/>
              <a:gd name="connsiteY26" fmla="*/ 2257425 h 2295525"/>
              <a:gd name="connsiteX27" fmla="*/ 2319339 w 5788026"/>
              <a:gd name="connsiteY27" fmla="*/ 2200275 h 2295525"/>
              <a:gd name="connsiteX28" fmla="*/ 2547939 w 5788026"/>
              <a:gd name="connsiteY28" fmla="*/ 2143125 h 2295525"/>
              <a:gd name="connsiteX29" fmla="*/ 2747964 w 5788026"/>
              <a:gd name="connsiteY29" fmla="*/ 2085975 h 2295525"/>
              <a:gd name="connsiteX30" fmla="*/ 2857501 w 5788026"/>
              <a:gd name="connsiteY30" fmla="*/ 2038350 h 2295525"/>
              <a:gd name="connsiteX31" fmla="*/ 2990851 w 5788026"/>
              <a:gd name="connsiteY31" fmla="*/ 1947863 h 2295525"/>
              <a:gd name="connsiteX32" fmla="*/ 3109914 w 5788026"/>
              <a:gd name="connsiteY32" fmla="*/ 1857375 h 2295525"/>
              <a:gd name="connsiteX33" fmla="*/ 3214689 w 5788026"/>
              <a:gd name="connsiteY33" fmla="*/ 1771650 h 2295525"/>
              <a:gd name="connsiteX34" fmla="*/ 3290889 w 5788026"/>
              <a:gd name="connsiteY34" fmla="*/ 1704975 h 2295525"/>
              <a:gd name="connsiteX35" fmla="*/ 3357564 w 5788026"/>
              <a:gd name="connsiteY35" fmla="*/ 1624013 h 2295525"/>
              <a:gd name="connsiteX36" fmla="*/ 3424239 w 5788026"/>
              <a:gd name="connsiteY36" fmla="*/ 1543050 h 2295525"/>
              <a:gd name="connsiteX37" fmla="*/ 3505201 w 5788026"/>
              <a:gd name="connsiteY37" fmla="*/ 1428750 h 2295525"/>
              <a:gd name="connsiteX38" fmla="*/ 3571876 w 5788026"/>
              <a:gd name="connsiteY38" fmla="*/ 1300163 h 2295525"/>
              <a:gd name="connsiteX39" fmla="*/ 3652839 w 5788026"/>
              <a:gd name="connsiteY39" fmla="*/ 1138238 h 2295525"/>
              <a:gd name="connsiteX40" fmla="*/ 3719514 w 5788026"/>
              <a:gd name="connsiteY40" fmla="*/ 1007269 h 2295525"/>
              <a:gd name="connsiteX41" fmla="*/ 3781426 w 5788026"/>
              <a:gd name="connsiteY41" fmla="*/ 895350 h 2295525"/>
              <a:gd name="connsiteX42" fmla="*/ 3852864 w 5788026"/>
              <a:gd name="connsiteY42" fmla="*/ 802480 h 2295525"/>
              <a:gd name="connsiteX43" fmla="*/ 3924301 w 5788026"/>
              <a:gd name="connsiteY43" fmla="*/ 733426 h 2295525"/>
              <a:gd name="connsiteX44" fmla="*/ 4000501 w 5788026"/>
              <a:gd name="connsiteY44" fmla="*/ 685800 h 2295525"/>
              <a:gd name="connsiteX45" fmla="*/ 4114801 w 5788026"/>
              <a:gd name="connsiteY45" fmla="*/ 633413 h 2295525"/>
              <a:gd name="connsiteX46" fmla="*/ 4262439 w 5788026"/>
              <a:gd name="connsiteY46" fmla="*/ 576263 h 2295525"/>
              <a:gd name="connsiteX47" fmla="*/ 4362451 w 5788026"/>
              <a:gd name="connsiteY47" fmla="*/ 542925 h 2295525"/>
              <a:gd name="connsiteX48" fmla="*/ 4469608 w 5788026"/>
              <a:gd name="connsiteY48" fmla="*/ 511969 h 2295525"/>
              <a:gd name="connsiteX49" fmla="*/ 4610101 w 5788026"/>
              <a:gd name="connsiteY49" fmla="*/ 476250 h 2295525"/>
              <a:gd name="connsiteX50" fmla="*/ 4736308 w 5788026"/>
              <a:gd name="connsiteY50" fmla="*/ 454819 h 2295525"/>
              <a:gd name="connsiteX51" fmla="*/ 4855370 w 5788026"/>
              <a:gd name="connsiteY51" fmla="*/ 423863 h 2295525"/>
              <a:gd name="connsiteX52" fmla="*/ 4962526 w 5788026"/>
              <a:gd name="connsiteY52" fmla="*/ 361950 h 2295525"/>
              <a:gd name="connsiteX53" fmla="*/ 5062539 w 5788026"/>
              <a:gd name="connsiteY53" fmla="*/ 290513 h 2295525"/>
              <a:gd name="connsiteX54" fmla="*/ 5162551 w 5788026"/>
              <a:gd name="connsiteY54" fmla="*/ 219075 h 2295525"/>
              <a:gd name="connsiteX55" fmla="*/ 5248277 w 5788026"/>
              <a:gd name="connsiteY55" fmla="*/ 164306 h 2295525"/>
              <a:gd name="connsiteX56" fmla="*/ 5334001 w 5788026"/>
              <a:gd name="connsiteY56" fmla="*/ 116681 h 2295525"/>
              <a:gd name="connsiteX57" fmla="*/ 5422108 w 5788026"/>
              <a:gd name="connsiteY57" fmla="*/ 76200 h 2295525"/>
              <a:gd name="connsiteX58" fmla="*/ 5538789 w 5788026"/>
              <a:gd name="connsiteY58" fmla="*/ 28575 h 2295525"/>
              <a:gd name="connsiteX59" fmla="*/ 5597526 w 5788026"/>
              <a:gd name="connsiteY59" fmla="*/ 0 h 2295525"/>
              <a:gd name="connsiteX60" fmla="*/ 5676901 w 5788026"/>
              <a:gd name="connsiteY60" fmla="*/ 14105 h 2295525"/>
              <a:gd name="connsiteX61" fmla="*/ 5788026 w 5788026"/>
              <a:gd name="connsiteY61" fmla="*/ 93663 h 2295525"/>
              <a:gd name="connsiteX0" fmla="*/ 0 w 5807076"/>
              <a:gd name="connsiteY0" fmla="*/ 2245519 h 2295525"/>
              <a:gd name="connsiteX1" fmla="*/ 80964 w 5807076"/>
              <a:gd name="connsiteY1" fmla="*/ 2124075 h 2295525"/>
              <a:gd name="connsiteX2" fmla="*/ 114301 w 5807076"/>
              <a:gd name="connsiteY2" fmla="*/ 2071688 h 2295525"/>
              <a:gd name="connsiteX3" fmla="*/ 161926 w 5807076"/>
              <a:gd name="connsiteY3" fmla="*/ 2009775 h 2295525"/>
              <a:gd name="connsiteX4" fmla="*/ 214314 w 5807076"/>
              <a:gd name="connsiteY4" fmla="*/ 1952625 h 2295525"/>
              <a:gd name="connsiteX5" fmla="*/ 257176 w 5807076"/>
              <a:gd name="connsiteY5" fmla="*/ 1914525 h 2295525"/>
              <a:gd name="connsiteX6" fmla="*/ 323851 w 5807076"/>
              <a:gd name="connsiteY6" fmla="*/ 1885950 h 2295525"/>
              <a:gd name="connsiteX7" fmla="*/ 376239 w 5807076"/>
              <a:gd name="connsiteY7" fmla="*/ 1866900 h 2295525"/>
              <a:gd name="connsiteX8" fmla="*/ 433389 w 5807076"/>
              <a:gd name="connsiteY8" fmla="*/ 1852613 h 2295525"/>
              <a:gd name="connsiteX9" fmla="*/ 500064 w 5807076"/>
              <a:gd name="connsiteY9" fmla="*/ 1852613 h 2295525"/>
              <a:gd name="connsiteX10" fmla="*/ 552451 w 5807076"/>
              <a:gd name="connsiteY10" fmla="*/ 1857375 h 2295525"/>
              <a:gd name="connsiteX11" fmla="*/ 614364 w 5807076"/>
              <a:gd name="connsiteY11" fmla="*/ 1876425 h 2295525"/>
              <a:gd name="connsiteX12" fmla="*/ 661989 w 5807076"/>
              <a:gd name="connsiteY12" fmla="*/ 1900238 h 2295525"/>
              <a:gd name="connsiteX13" fmla="*/ 709614 w 5807076"/>
              <a:gd name="connsiteY13" fmla="*/ 1938338 h 2295525"/>
              <a:gd name="connsiteX14" fmla="*/ 790576 w 5807076"/>
              <a:gd name="connsiteY14" fmla="*/ 2000250 h 2295525"/>
              <a:gd name="connsiteX15" fmla="*/ 838201 w 5807076"/>
              <a:gd name="connsiteY15" fmla="*/ 2043113 h 2295525"/>
              <a:gd name="connsiteX16" fmla="*/ 900114 w 5807076"/>
              <a:gd name="connsiteY16" fmla="*/ 2090738 h 2295525"/>
              <a:gd name="connsiteX17" fmla="*/ 952501 w 5807076"/>
              <a:gd name="connsiteY17" fmla="*/ 2133600 h 2295525"/>
              <a:gd name="connsiteX18" fmla="*/ 1033464 w 5807076"/>
              <a:gd name="connsiteY18" fmla="*/ 2171700 h 2295525"/>
              <a:gd name="connsiteX19" fmla="*/ 1119189 w 5807076"/>
              <a:gd name="connsiteY19" fmla="*/ 2200275 h 2295525"/>
              <a:gd name="connsiteX20" fmla="*/ 1243014 w 5807076"/>
              <a:gd name="connsiteY20" fmla="*/ 2238375 h 2295525"/>
              <a:gd name="connsiteX21" fmla="*/ 1366839 w 5807076"/>
              <a:gd name="connsiteY21" fmla="*/ 2257425 h 2295525"/>
              <a:gd name="connsiteX22" fmla="*/ 1504951 w 5807076"/>
              <a:gd name="connsiteY22" fmla="*/ 2281238 h 2295525"/>
              <a:gd name="connsiteX23" fmla="*/ 1600201 w 5807076"/>
              <a:gd name="connsiteY23" fmla="*/ 2295525 h 2295525"/>
              <a:gd name="connsiteX24" fmla="*/ 1719264 w 5807076"/>
              <a:gd name="connsiteY24" fmla="*/ 2295525 h 2295525"/>
              <a:gd name="connsiteX25" fmla="*/ 1890714 w 5807076"/>
              <a:gd name="connsiteY25" fmla="*/ 2286000 h 2295525"/>
              <a:gd name="connsiteX26" fmla="*/ 2076451 w 5807076"/>
              <a:gd name="connsiteY26" fmla="*/ 2257425 h 2295525"/>
              <a:gd name="connsiteX27" fmla="*/ 2319339 w 5807076"/>
              <a:gd name="connsiteY27" fmla="*/ 2200275 h 2295525"/>
              <a:gd name="connsiteX28" fmla="*/ 2547939 w 5807076"/>
              <a:gd name="connsiteY28" fmla="*/ 2143125 h 2295525"/>
              <a:gd name="connsiteX29" fmla="*/ 2747964 w 5807076"/>
              <a:gd name="connsiteY29" fmla="*/ 2085975 h 2295525"/>
              <a:gd name="connsiteX30" fmla="*/ 2857501 w 5807076"/>
              <a:gd name="connsiteY30" fmla="*/ 2038350 h 2295525"/>
              <a:gd name="connsiteX31" fmla="*/ 2990851 w 5807076"/>
              <a:gd name="connsiteY31" fmla="*/ 1947863 h 2295525"/>
              <a:gd name="connsiteX32" fmla="*/ 3109914 w 5807076"/>
              <a:gd name="connsiteY32" fmla="*/ 1857375 h 2295525"/>
              <a:gd name="connsiteX33" fmla="*/ 3214689 w 5807076"/>
              <a:gd name="connsiteY33" fmla="*/ 1771650 h 2295525"/>
              <a:gd name="connsiteX34" fmla="*/ 3290889 w 5807076"/>
              <a:gd name="connsiteY34" fmla="*/ 1704975 h 2295525"/>
              <a:gd name="connsiteX35" fmla="*/ 3357564 w 5807076"/>
              <a:gd name="connsiteY35" fmla="*/ 1624013 h 2295525"/>
              <a:gd name="connsiteX36" fmla="*/ 3424239 w 5807076"/>
              <a:gd name="connsiteY36" fmla="*/ 1543050 h 2295525"/>
              <a:gd name="connsiteX37" fmla="*/ 3505201 w 5807076"/>
              <a:gd name="connsiteY37" fmla="*/ 1428750 h 2295525"/>
              <a:gd name="connsiteX38" fmla="*/ 3571876 w 5807076"/>
              <a:gd name="connsiteY38" fmla="*/ 1300163 h 2295525"/>
              <a:gd name="connsiteX39" fmla="*/ 3652839 w 5807076"/>
              <a:gd name="connsiteY39" fmla="*/ 1138238 h 2295525"/>
              <a:gd name="connsiteX40" fmla="*/ 3719514 w 5807076"/>
              <a:gd name="connsiteY40" fmla="*/ 1007269 h 2295525"/>
              <a:gd name="connsiteX41" fmla="*/ 3781426 w 5807076"/>
              <a:gd name="connsiteY41" fmla="*/ 895350 h 2295525"/>
              <a:gd name="connsiteX42" fmla="*/ 3852864 w 5807076"/>
              <a:gd name="connsiteY42" fmla="*/ 802480 h 2295525"/>
              <a:gd name="connsiteX43" fmla="*/ 3924301 w 5807076"/>
              <a:gd name="connsiteY43" fmla="*/ 733426 h 2295525"/>
              <a:gd name="connsiteX44" fmla="*/ 4000501 w 5807076"/>
              <a:gd name="connsiteY44" fmla="*/ 685800 h 2295525"/>
              <a:gd name="connsiteX45" fmla="*/ 4114801 w 5807076"/>
              <a:gd name="connsiteY45" fmla="*/ 633413 h 2295525"/>
              <a:gd name="connsiteX46" fmla="*/ 4262439 w 5807076"/>
              <a:gd name="connsiteY46" fmla="*/ 576263 h 2295525"/>
              <a:gd name="connsiteX47" fmla="*/ 4362451 w 5807076"/>
              <a:gd name="connsiteY47" fmla="*/ 542925 h 2295525"/>
              <a:gd name="connsiteX48" fmla="*/ 4469608 w 5807076"/>
              <a:gd name="connsiteY48" fmla="*/ 511969 h 2295525"/>
              <a:gd name="connsiteX49" fmla="*/ 4610101 w 5807076"/>
              <a:gd name="connsiteY49" fmla="*/ 476250 h 2295525"/>
              <a:gd name="connsiteX50" fmla="*/ 4736308 w 5807076"/>
              <a:gd name="connsiteY50" fmla="*/ 454819 h 2295525"/>
              <a:gd name="connsiteX51" fmla="*/ 4855370 w 5807076"/>
              <a:gd name="connsiteY51" fmla="*/ 423863 h 2295525"/>
              <a:gd name="connsiteX52" fmla="*/ 4962526 w 5807076"/>
              <a:gd name="connsiteY52" fmla="*/ 361950 h 2295525"/>
              <a:gd name="connsiteX53" fmla="*/ 5062539 w 5807076"/>
              <a:gd name="connsiteY53" fmla="*/ 290513 h 2295525"/>
              <a:gd name="connsiteX54" fmla="*/ 5162551 w 5807076"/>
              <a:gd name="connsiteY54" fmla="*/ 219075 h 2295525"/>
              <a:gd name="connsiteX55" fmla="*/ 5248277 w 5807076"/>
              <a:gd name="connsiteY55" fmla="*/ 164306 h 2295525"/>
              <a:gd name="connsiteX56" fmla="*/ 5334001 w 5807076"/>
              <a:gd name="connsiteY56" fmla="*/ 116681 h 2295525"/>
              <a:gd name="connsiteX57" fmla="*/ 5422108 w 5807076"/>
              <a:gd name="connsiteY57" fmla="*/ 76200 h 2295525"/>
              <a:gd name="connsiteX58" fmla="*/ 5538789 w 5807076"/>
              <a:gd name="connsiteY58" fmla="*/ 28575 h 2295525"/>
              <a:gd name="connsiteX59" fmla="*/ 5597526 w 5807076"/>
              <a:gd name="connsiteY59" fmla="*/ 0 h 2295525"/>
              <a:gd name="connsiteX60" fmla="*/ 5676901 w 5807076"/>
              <a:gd name="connsiteY60" fmla="*/ 14105 h 2295525"/>
              <a:gd name="connsiteX61" fmla="*/ 5807076 w 5807076"/>
              <a:gd name="connsiteY61" fmla="*/ 179388 h 2295525"/>
              <a:gd name="connsiteX0" fmla="*/ 0 w 5807076"/>
              <a:gd name="connsiteY0" fmla="*/ 2245519 h 2295525"/>
              <a:gd name="connsiteX1" fmla="*/ 80964 w 5807076"/>
              <a:gd name="connsiteY1" fmla="*/ 2124075 h 2295525"/>
              <a:gd name="connsiteX2" fmla="*/ 114301 w 5807076"/>
              <a:gd name="connsiteY2" fmla="*/ 2071688 h 2295525"/>
              <a:gd name="connsiteX3" fmla="*/ 161926 w 5807076"/>
              <a:gd name="connsiteY3" fmla="*/ 2009775 h 2295525"/>
              <a:gd name="connsiteX4" fmla="*/ 214314 w 5807076"/>
              <a:gd name="connsiteY4" fmla="*/ 1952625 h 2295525"/>
              <a:gd name="connsiteX5" fmla="*/ 257176 w 5807076"/>
              <a:gd name="connsiteY5" fmla="*/ 1914525 h 2295525"/>
              <a:gd name="connsiteX6" fmla="*/ 323851 w 5807076"/>
              <a:gd name="connsiteY6" fmla="*/ 1885950 h 2295525"/>
              <a:gd name="connsiteX7" fmla="*/ 376239 w 5807076"/>
              <a:gd name="connsiteY7" fmla="*/ 1866900 h 2295525"/>
              <a:gd name="connsiteX8" fmla="*/ 433389 w 5807076"/>
              <a:gd name="connsiteY8" fmla="*/ 1852613 h 2295525"/>
              <a:gd name="connsiteX9" fmla="*/ 500064 w 5807076"/>
              <a:gd name="connsiteY9" fmla="*/ 1852613 h 2295525"/>
              <a:gd name="connsiteX10" fmla="*/ 552451 w 5807076"/>
              <a:gd name="connsiteY10" fmla="*/ 1857375 h 2295525"/>
              <a:gd name="connsiteX11" fmla="*/ 614364 w 5807076"/>
              <a:gd name="connsiteY11" fmla="*/ 1876425 h 2295525"/>
              <a:gd name="connsiteX12" fmla="*/ 661989 w 5807076"/>
              <a:gd name="connsiteY12" fmla="*/ 1900238 h 2295525"/>
              <a:gd name="connsiteX13" fmla="*/ 709614 w 5807076"/>
              <a:gd name="connsiteY13" fmla="*/ 1938338 h 2295525"/>
              <a:gd name="connsiteX14" fmla="*/ 790576 w 5807076"/>
              <a:gd name="connsiteY14" fmla="*/ 2000250 h 2295525"/>
              <a:gd name="connsiteX15" fmla="*/ 838201 w 5807076"/>
              <a:gd name="connsiteY15" fmla="*/ 2043113 h 2295525"/>
              <a:gd name="connsiteX16" fmla="*/ 900114 w 5807076"/>
              <a:gd name="connsiteY16" fmla="*/ 2090738 h 2295525"/>
              <a:gd name="connsiteX17" fmla="*/ 952501 w 5807076"/>
              <a:gd name="connsiteY17" fmla="*/ 2133600 h 2295525"/>
              <a:gd name="connsiteX18" fmla="*/ 1033464 w 5807076"/>
              <a:gd name="connsiteY18" fmla="*/ 2171700 h 2295525"/>
              <a:gd name="connsiteX19" fmla="*/ 1119189 w 5807076"/>
              <a:gd name="connsiteY19" fmla="*/ 2200275 h 2295525"/>
              <a:gd name="connsiteX20" fmla="*/ 1243014 w 5807076"/>
              <a:gd name="connsiteY20" fmla="*/ 2238375 h 2295525"/>
              <a:gd name="connsiteX21" fmla="*/ 1366839 w 5807076"/>
              <a:gd name="connsiteY21" fmla="*/ 2257425 h 2295525"/>
              <a:gd name="connsiteX22" fmla="*/ 1504951 w 5807076"/>
              <a:gd name="connsiteY22" fmla="*/ 2281238 h 2295525"/>
              <a:gd name="connsiteX23" fmla="*/ 1600201 w 5807076"/>
              <a:gd name="connsiteY23" fmla="*/ 2295525 h 2295525"/>
              <a:gd name="connsiteX24" fmla="*/ 1719264 w 5807076"/>
              <a:gd name="connsiteY24" fmla="*/ 2295525 h 2295525"/>
              <a:gd name="connsiteX25" fmla="*/ 1890714 w 5807076"/>
              <a:gd name="connsiteY25" fmla="*/ 2286000 h 2295525"/>
              <a:gd name="connsiteX26" fmla="*/ 2076451 w 5807076"/>
              <a:gd name="connsiteY26" fmla="*/ 2257425 h 2295525"/>
              <a:gd name="connsiteX27" fmla="*/ 2319339 w 5807076"/>
              <a:gd name="connsiteY27" fmla="*/ 2200275 h 2295525"/>
              <a:gd name="connsiteX28" fmla="*/ 2547939 w 5807076"/>
              <a:gd name="connsiteY28" fmla="*/ 2143125 h 2295525"/>
              <a:gd name="connsiteX29" fmla="*/ 2747964 w 5807076"/>
              <a:gd name="connsiteY29" fmla="*/ 2085975 h 2295525"/>
              <a:gd name="connsiteX30" fmla="*/ 2857501 w 5807076"/>
              <a:gd name="connsiteY30" fmla="*/ 2038350 h 2295525"/>
              <a:gd name="connsiteX31" fmla="*/ 2990851 w 5807076"/>
              <a:gd name="connsiteY31" fmla="*/ 1947863 h 2295525"/>
              <a:gd name="connsiteX32" fmla="*/ 3109914 w 5807076"/>
              <a:gd name="connsiteY32" fmla="*/ 1857375 h 2295525"/>
              <a:gd name="connsiteX33" fmla="*/ 3214689 w 5807076"/>
              <a:gd name="connsiteY33" fmla="*/ 1771650 h 2295525"/>
              <a:gd name="connsiteX34" fmla="*/ 3290889 w 5807076"/>
              <a:gd name="connsiteY34" fmla="*/ 1704975 h 2295525"/>
              <a:gd name="connsiteX35" fmla="*/ 3357564 w 5807076"/>
              <a:gd name="connsiteY35" fmla="*/ 1624013 h 2295525"/>
              <a:gd name="connsiteX36" fmla="*/ 3424239 w 5807076"/>
              <a:gd name="connsiteY36" fmla="*/ 1543050 h 2295525"/>
              <a:gd name="connsiteX37" fmla="*/ 3505201 w 5807076"/>
              <a:gd name="connsiteY37" fmla="*/ 1428750 h 2295525"/>
              <a:gd name="connsiteX38" fmla="*/ 3571876 w 5807076"/>
              <a:gd name="connsiteY38" fmla="*/ 1300163 h 2295525"/>
              <a:gd name="connsiteX39" fmla="*/ 3652839 w 5807076"/>
              <a:gd name="connsiteY39" fmla="*/ 1138238 h 2295525"/>
              <a:gd name="connsiteX40" fmla="*/ 3719514 w 5807076"/>
              <a:gd name="connsiteY40" fmla="*/ 1007269 h 2295525"/>
              <a:gd name="connsiteX41" fmla="*/ 3781426 w 5807076"/>
              <a:gd name="connsiteY41" fmla="*/ 895350 h 2295525"/>
              <a:gd name="connsiteX42" fmla="*/ 3852864 w 5807076"/>
              <a:gd name="connsiteY42" fmla="*/ 802480 h 2295525"/>
              <a:gd name="connsiteX43" fmla="*/ 3924301 w 5807076"/>
              <a:gd name="connsiteY43" fmla="*/ 733426 h 2295525"/>
              <a:gd name="connsiteX44" fmla="*/ 4000501 w 5807076"/>
              <a:gd name="connsiteY44" fmla="*/ 685800 h 2295525"/>
              <a:gd name="connsiteX45" fmla="*/ 4114801 w 5807076"/>
              <a:gd name="connsiteY45" fmla="*/ 633413 h 2295525"/>
              <a:gd name="connsiteX46" fmla="*/ 4262439 w 5807076"/>
              <a:gd name="connsiteY46" fmla="*/ 576263 h 2295525"/>
              <a:gd name="connsiteX47" fmla="*/ 4362451 w 5807076"/>
              <a:gd name="connsiteY47" fmla="*/ 542925 h 2295525"/>
              <a:gd name="connsiteX48" fmla="*/ 4469608 w 5807076"/>
              <a:gd name="connsiteY48" fmla="*/ 511969 h 2295525"/>
              <a:gd name="connsiteX49" fmla="*/ 4610101 w 5807076"/>
              <a:gd name="connsiteY49" fmla="*/ 476250 h 2295525"/>
              <a:gd name="connsiteX50" fmla="*/ 4736308 w 5807076"/>
              <a:gd name="connsiteY50" fmla="*/ 454819 h 2295525"/>
              <a:gd name="connsiteX51" fmla="*/ 4855370 w 5807076"/>
              <a:gd name="connsiteY51" fmla="*/ 423863 h 2295525"/>
              <a:gd name="connsiteX52" fmla="*/ 4962526 w 5807076"/>
              <a:gd name="connsiteY52" fmla="*/ 361950 h 2295525"/>
              <a:gd name="connsiteX53" fmla="*/ 5062539 w 5807076"/>
              <a:gd name="connsiteY53" fmla="*/ 290513 h 2295525"/>
              <a:gd name="connsiteX54" fmla="*/ 5162551 w 5807076"/>
              <a:gd name="connsiteY54" fmla="*/ 219075 h 2295525"/>
              <a:gd name="connsiteX55" fmla="*/ 5248277 w 5807076"/>
              <a:gd name="connsiteY55" fmla="*/ 164306 h 2295525"/>
              <a:gd name="connsiteX56" fmla="*/ 5334001 w 5807076"/>
              <a:gd name="connsiteY56" fmla="*/ 116681 h 2295525"/>
              <a:gd name="connsiteX57" fmla="*/ 5422108 w 5807076"/>
              <a:gd name="connsiteY57" fmla="*/ 76200 h 2295525"/>
              <a:gd name="connsiteX58" fmla="*/ 5538789 w 5807076"/>
              <a:gd name="connsiteY58" fmla="*/ 28575 h 2295525"/>
              <a:gd name="connsiteX59" fmla="*/ 5597526 w 5807076"/>
              <a:gd name="connsiteY59" fmla="*/ 0 h 2295525"/>
              <a:gd name="connsiteX60" fmla="*/ 5676901 w 5807076"/>
              <a:gd name="connsiteY60" fmla="*/ 14105 h 2295525"/>
              <a:gd name="connsiteX61" fmla="*/ 5807076 w 5807076"/>
              <a:gd name="connsiteY61" fmla="*/ 179388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07076" h="2295525">
                <a:moveTo>
                  <a:pt x="0" y="2245519"/>
                </a:moveTo>
                <a:lnTo>
                  <a:pt x="80964" y="2124075"/>
                </a:lnTo>
                <a:lnTo>
                  <a:pt x="114301" y="2071688"/>
                </a:lnTo>
                <a:lnTo>
                  <a:pt x="161926" y="2009775"/>
                </a:lnTo>
                <a:lnTo>
                  <a:pt x="214314" y="1952625"/>
                </a:lnTo>
                <a:lnTo>
                  <a:pt x="257176" y="1914525"/>
                </a:lnTo>
                <a:lnTo>
                  <a:pt x="323851" y="1885950"/>
                </a:lnTo>
                <a:lnTo>
                  <a:pt x="376239" y="1866900"/>
                </a:lnTo>
                <a:lnTo>
                  <a:pt x="433389" y="1852613"/>
                </a:lnTo>
                <a:lnTo>
                  <a:pt x="500064" y="1852613"/>
                </a:lnTo>
                <a:lnTo>
                  <a:pt x="552451" y="1857375"/>
                </a:lnTo>
                <a:lnTo>
                  <a:pt x="614364" y="1876425"/>
                </a:lnTo>
                <a:lnTo>
                  <a:pt x="661989" y="1900238"/>
                </a:lnTo>
                <a:lnTo>
                  <a:pt x="709614" y="1938338"/>
                </a:lnTo>
                <a:lnTo>
                  <a:pt x="790576" y="2000250"/>
                </a:lnTo>
                <a:lnTo>
                  <a:pt x="838201" y="2043113"/>
                </a:lnTo>
                <a:lnTo>
                  <a:pt x="900114" y="2090738"/>
                </a:lnTo>
                <a:lnTo>
                  <a:pt x="952501" y="2133600"/>
                </a:lnTo>
                <a:lnTo>
                  <a:pt x="1033464" y="2171700"/>
                </a:lnTo>
                <a:lnTo>
                  <a:pt x="1119189" y="2200275"/>
                </a:lnTo>
                <a:lnTo>
                  <a:pt x="1243014" y="2238375"/>
                </a:lnTo>
                <a:lnTo>
                  <a:pt x="1366839" y="2257425"/>
                </a:lnTo>
                <a:lnTo>
                  <a:pt x="1504951" y="2281238"/>
                </a:lnTo>
                <a:lnTo>
                  <a:pt x="1600201" y="2295525"/>
                </a:lnTo>
                <a:lnTo>
                  <a:pt x="1719264" y="2295525"/>
                </a:lnTo>
                <a:lnTo>
                  <a:pt x="1890714" y="2286000"/>
                </a:lnTo>
                <a:lnTo>
                  <a:pt x="2076451" y="2257425"/>
                </a:lnTo>
                <a:lnTo>
                  <a:pt x="2319339" y="2200275"/>
                </a:lnTo>
                <a:lnTo>
                  <a:pt x="2547939" y="2143125"/>
                </a:lnTo>
                <a:lnTo>
                  <a:pt x="2747964" y="2085975"/>
                </a:lnTo>
                <a:lnTo>
                  <a:pt x="2857501" y="2038350"/>
                </a:lnTo>
                <a:lnTo>
                  <a:pt x="2990851" y="1947863"/>
                </a:lnTo>
                <a:lnTo>
                  <a:pt x="3109914" y="1857375"/>
                </a:lnTo>
                <a:lnTo>
                  <a:pt x="3214689" y="1771650"/>
                </a:lnTo>
                <a:lnTo>
                  <a:pt x="3290889" y="1704975"/>
                </a:lnTo>
                <a:lnTo>
                  <a:pt x="3357564" y="1624013"/>
                </a:lnTo>
                <a:lnTo>
                  <a:pt x="3424239" y="1543050"/>
                </a:lnTo>
                <a:lnTo>
                  <a:pt x="3505201" y="1428750"/>
                </a:lnTo>
                <a:lnTo>
                  <a:pt x="3571876" y="1300163"/>
                </a:lnTo>
                <a:lnTo>
                  <a:pt x="3652839" y="1138238"/>
                </a:lnTo>
                <a:lnTo>
                  <a:pt x="3719514" y="1007269"/>
                </a:lnTo>
                <a:lnTo>
                  <a:pt x="3781426" y="895350"/>
                </a:lnTo>
                <a:lnTo>
                  <a:pt x="3852864" y="802480"/>
                </a:lnTo>
                <a:cubicBezTo>
                  <a:pt x="3879057" y="769937"/>
                  <a:pt x="3900489" y="756444"/>
                  <a:pt x="3924301" y="733426"/>
                </a:cubicBezTo>
                <a:lnTo>
                  <a:pt x="4000501" y="685800"/>
                </a:lnTo>
                <a:lnTo>
                  <a:pt x="4114801" y="633413"/>
                </a:lnTo>
                <a:lnTo>
                  <a:pt x="4262439" y="576263"/>
                </a:lnTo>
                <a:cubicBezTo>
                  <a:pt x="4295776" y="565150"/>
                  <a:pt x="4327923" y="553641"/>
                  <a:pt x="4362451" y="542925"/>
                </a:cubicBezTo>
                <a:cubicBezTo>
                  <a:pt x="4396979" y="532209"/>
                  <a:pt x="4433889" y="522288"/>
                  <a:pt x="4469608" y="511969"/>
                </a:cubicBezTo>
                <a:lnTo>
                  <a:pt x="4610101" y="476250"/>
                </a:lnTo>
                <a:lnTo>
                  <a:pt x="4736308" y="454819"/>
                </a:lnTo>
                <a:lnTo>
                  <a:pt x="4855370" y="423863"/>
                </a:lnTo>
                <a:lnTo>
                  <a:pt x="4962526" y="361950"/>
                </a:lnTo>
                <a:lnTo>
                  <a:pt x="5062539" y="290513"/>
                </a:lnTo>
                <a:cubicBezTo>
                  <a:pt x="5095876" y="266700"/>
                  <a:pt x="5131595" y="240110"/>
                  <a:pt x="5162551" y="219075"/>
                </a:cubicBezTo>
                <a:cubicBezTo>
                  <a:pt x="5193507" y="198041"/>
                  <a:pt x="5219702" y="181372"/>
                  <a:pt x="5248277" y="164306"/>
                </a:cubicBezTo>
                <a:cubicBezTo>
                  <a:pt x="5276852" y="147240"/>
                  <a:pt x="5310189" y="129381"/>
                  <a:pt x="5334001" y="116681"/>
                </a:cubicBezTo>
                <a:lnTo>
                  <a:pt x="5422108" y="76200"/>
                </a:lnTo>
                <a:lnTo>
                  <a:pt x="5538789" y="28575"/>
                </a:lnTo>
                <a:lnTo>
                  <a:pt x="5597526" y="0"/>
                </a:lnTo>
                <a:cubicBezTo>
                  <a:pt x="5614459" y="6818"/>
                  <a:pt x="5659968" y="7287"/>
                  <a:pt x="5676901" y="14105"/>
                </a:cubicBezTo>
                <a:cubicBezTo>
                  <a:pt x="5720293" y="69199"/>
                  <a:pt x="5779559" y="89369"/>
                  <a:pt x="5807076" y="179388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55 Forma libre"/>
          <p:cNvSpPr/>
          <p:nvPr/>
        </p:nvSpPr>
        <p:spPr>
          <a:xfrm>
            <a:off x="156612" y="1222628"/>
            <a:ext cx="5482188" cy="2282970"/>
          </a:xfrm>
          <a:custGeom>
            <a:avLst/>
            <a:gdLst>
              <a:gd name="connsiteX0" fmla="*/ 5482188 w 5482188"/>
              <a:gd name="connsiteY0" fmla="*/ 44197 h 2282970"/>
              <a:gd name="connsiteX1" fmla="*/ 5448851 w 5482188"/>
              <a:gd name="connsiteY1" fmla="*/ 1335 h 2282970"/>
              <a:gd name="connsiteX2" fmla="*/ 5377413 w 5482188"/>
              <a:gd name="connsiteY2" fmla="*/ 15622 h 2282970"/>
              <a:gd name="connsiteX3" fmla="*/ 5282163 w 5482188"/>
              <a:gd name="connsiteY3" fmla="*/ 63247 h 2282970"/>
              <a:gd name="connsiteX4" fmla="*/ 5196438 w 5482188"/>
              <a:gd name="connsiteY4" fmla="*/ 125160 h 2282970"/>
              <a:gd name="connsiteX5" fmla="*/ 5105951 w 5482188"/>
              <a:gd name="connsiteY5" fmla="*/ 182310 h 2282970"/>
              <a:gd name="connsiteX6" fmla="*/ 4996413 w 5482188"/>
              <a:gd name="connsiteY6" fmla="*/ 268035 h 2282970"/>
              <a:gd name="connsiteX7" fmla="*/ 4886876 w 5482188"/>
              <a:gd name="connsiteY7" fmla="*/ 334710 h 2282970"/>
              <a:gd name="connsiteX8" fmla="*/ 4777338 w 5482188"/>
              <a:gd name="connsiteY8" fmla="*/ 410910 h 2282970"/>
              <a:gd name="connsiteX9" fmla="*/ 4701138 w 5482188"/>
              <a:gd name="connsiteY9" fmla="*/ 453772 h 2282970"/>
              <a:gd name="connsiteX10" fmla="*/ 4643988 w 5482188"/>
              <a:gd name="connsiteY10" fmla="*/ 482347 h 2282970"/>
              <a:gd name="connsiteX11" fmla="*/ 4534451 w 5482188"/>
              <a:gd name="connsiteY11" fmla="*/ 506160 h 2282970"/>
              <a:gd name="connsiteX12" fmla="*/ 4439201 w 5482188"/>
              <a:gd name="connsiteY12" fmla="*/ 520447 h 2282970"/>
              <a:gd name="connsiteX13" fmla="*/ 4310613 w 5482188"/>
              <a:gd name="connsiteY13" fmla="*/ 563310 h 2282970"/>
              <a:gd name="connsiteX14" fmla="*/ 4177263 w 5482188"/>
              <a:gd name="connsiteY14" fmla="*/ 596647 h 2282970"/>
              <a:gd name="connsiteX15" fmla="*/ 4039151 w 5482188"/>
              <a:gd name="connsiteY15" fmla="*/ 639510 h 2282970"/>
              <a:gd name="connsiteX16" fmla="*/ 3886751 w 5482188"/>
              <a:gd name="connsiteY16" fmla="*/ 701422 h 2282970"/>
              <a:gd name="connsiteX17" fmla="*/ 3743876 w 5482188"/>
              <a:gd name="connsiteY17" fmla="*/ 782385 h 2282970"/>
              <a:gd name="connsiteX18" fmla="*/ 3672438 w 5482188"/>
              <a:gd name="connsiteY18" fmla="*/ 844297 h 2282970"/>
              <a:gd name="connsiteX19" fmla="*/ 3605763 w 5482188"/>
              <a:gd name="connsiteY19" fmla="*/ 930022 h 2282970"/>
              <a:gd name="connsiteX20" fmla="*/ 3524801 w 5482188"/>
              <a:gd name="connsiteY20" fmla="*/ 1072897 h 2282970"/>
              <a:gd name="connsiteX21" fmla="*/ 3462888 w 5482188"/>
              <a:gd name="connsiteY21" fmla="*/ 1206247 h 2282970"/>
              <a:gd name="connsiteX22" fmla="*/ 3391451 w 5482188"/>
              <a:gd name="connsiteY22" fmla="*/ 1301497 h 2282970"/>
              <a:gd name="connsiteX23" fmla="*/ 3296201 w 5482188"/>
              <a:gd name="connsiteY23" fmla="*/ 1353885 h 2282970"/>
              <a:gd name="connsiteX24" fmla="*/ 3234288 w 5482188"/>
              <a:gd name="connsiteY24" fmla="*/ 1387222 h 2282970"/>
              <a:gd name="connsiteX25" fmla="*/ 3181901 w 5482188"/>
              <a:gd name="connsiteY25" fmla="*/ 1401510 h 2282970"/>
              <a:gd name="connsiteX26" fmla="*/ 3119988 w 5482188"/>
              <a:gd name="connsiteY26" fmla="*/ 1339597 h 2282970"/>
              <a:gd name="connsiteX27" fmla="*/ 3072363 w 5482188"/>
              <a:gd name="connsiteY27" fmla="*/ 1301497 h 2282970"/>
              <a:gd name="connsiteX28" fmla="*/ 3024738 w 5482188"/>
              <a:gd name="connsiteY28" fmla="*/ 1277685 h 2282970"/>
              <a:gd name="connsiteX29" fmla="*/ 2967588 w 5482188"/>
              <a:gd name="connsiteY29" fmla="*/ 1306260 h 2282970"/>
              <a:gd name="connsiteX30" fmla="*/ 2943776 w 5482188"/>
              <a:gd name="connsiteY30" fmla="*/ 1358647 h 2282970"/>
              <a:gd name="connsiteX31" fmla="*/ 2939013 w 5482188"/>
              <a:gd name="connsiteY31" fmla="*/ 1439610 h 2282970"/>
              <a:gd name="connsiteX32" fmla="*/ 2910438 w 5482188"/>
              <a:gd name="connsiteY32" fmla="*/ 1520572 h 2282970"/>
              <a:gd name="connsiteX33" fmla="*/ 2815188 w 5482188"/>
              <a:gd name="connsiteY33" fmla="*/ 1625347 h 2282970"/>
              <a:gd name="connsiteX34" fmla="*/ 2719938 w 5482188"/>
              <a:gd name="connsiteY34" fmla="*/ 1711072 h 2282970"/>
              <a:gd name="connsiteX35" fmla="*/ 2691363 w 5482188"/>
              <a:gd name="connsiteY35" fmla="*/ 1782510 h 2282970"/>
              <a:gd name="connsiteX36" fmla="*/ 2705651 w 5482188"/>
              <a:gd name="connsiteY36" fmla="*/ 1887285 h 2282970"/>
              <a:gd name="connsiteX37" fmla="*/ 2719938 w 5482188"/>
              <a:gd name="connsiteY37" fmla="*/ 1963485 h 2282970"/>
              <a:gd name="connsiteX38" fmla="*/ 2715176 w 5482188"/>
              <a:gd name="connsiteY38" fmla="*/ 2044447 h 2282970"/>
              <a:gd name="connsiteX39" fmla="*/ 2658026 w 5482188"/>
              <a:gd name="connsiteY39" fmla="*/ 2101597 h 2282970"/>
              <a:gd name="connsiteX40" fmla="*/ 2500863 w 5482188"/>
              <a:gd name="connsiteY40" fmla="*/ 2149222 h 2282970"/>
              <a:gd name="connsiteX41" fmla="*/ 2196063 w 5482188"/>
              <a:gd name="connsiteY41" fmla="*/ 2230185 h 2282970"/>
              <a:gd name="connsiteX42" fmla="*/ 2062713 w 5482188"/>
              <a:gd name="connsiteY42" fmla="*/ 2253997 h 2282970"/>
              <a:gd name="connsiteX43" fmla="*/ 1872213 w 5482188"/>
              <a:gd name="connsiteY43" fmla="*/ 2282572 h 2282970"/>
              <a:gd name="connsiteX44" fmla="*/ 1738863 w 5482188"/>
              <a:gd name="connsiteY44" fmla="*/ 2268285 h 2282970"/>
              <a:gd name="connsiteX45" fmla="*/ 1619801 w 5482188"/>
              <a:gd name="connsiteY45" fmla="*/ 2234947 h 2282970"/>
              <a:gd name="connsiteX46" fmla="*/ 1538838 w 5482188"/>
              <a:gd name="connsiteY46" fmla="*/ 2182560 h 2282970"/>
              <a:gd name="connsiteX47" fmla="*/ 1448351 w 5482188"/>
              <a:gd name="connsiteY47" fmla="*/ 2125410 h 2282970"/>
              <a:gd name="connsiteX48" fmla="*/ 1395963 w 5482188"/>
              <a:gd name="connsiteY48" fmla="*/ 2053972 h 2282970"/>
              <a:gd name="connsiteX49" fmla="*/ 1348338 w 5482188"/>
              <a:gd name="connsiteY49" fmla="*/ 2015872 h 2282970"/>
              <a:gd name="connsiteX50" fmla="*/ 1281663 w 5482188"/>
              <a:gd name="connsiteY50" fmla="*/ 2020635 h 2282970"/>
              <a:gd name="connsiteX51" fmla="*/ 1205463 w 5482188"/>
              <a:gd name="connsiteY51" fmla="*/ 2068260 h 2282970"/>
              <a:gd name="connsiteX52" fmla="*/ 1119738 w 5482188"/>
              <a:gd name="connsiteY52" fmla="*/ 2168272 h 2282970"/>
              <a:gd name="connsiteX53" fmla="*/ 1043538 w 5482188"/>
              <a:gd name="connsiteY53" fmla="*/ 2230185 h 2282970"/>
              <a:gd name="connsiteX54" fmla="*/ 962576 w 5482188"/>
              <a:gd name="connsiteY54" fmla="*/ 2249235 h 2282970"/>
              <a:gd name="connsiteX55" fmla="*/ 862563 w 5482188"/>
              <a:gd name="connsiteY55" fmla="*/ 2220660 h 2282970"/>
              <a:gd name="connsiteX56" fmla="*/ 791126 w 5482188"/>
              <a:gd name="connsiteY56" fmla="*/ 2177797 h 2282970"/>
              <a:gd name="connsiteX57" fmla="*/ 700638 w 5482188"/>
              <a:gd name="connsiteY57" fmla="*/ 2106360 h 2282970"/>
              <a:gd name="connsiteX58" fmla="*/ 610151 w 5482188"/>
              <a:gd name="connsiteY58" fmla="*/ 2034922 h 2282970"/>
              <a:gd name="connsiteX59" fmla="*/ 553001 w 5482188"/>
              <a:gd name="connsiteY59" fmla="*/ 1930147 h 2282970"/>
              <a:gd name="connsiteX60" fmla="*/ 500613 w 5482188"/>
              <a:gd name="connsiteY60" fmla="*/ 1796797 h 2282970"/>
              <a:gd name="connsiteX61" fmla="*/ 457751 w 5482188"/>
              <a:gd name="connsiteY61" fmla="*/ 1715835 h 2282970"/>
              <a:gd name="connsiteX62" fmla="*/ 357738 w 5482188"/>
              <a:gd name="connsiteY62" fmla="*/ 1663447 h 2282970"/>
              <a:gd name="connsiteX63" fmla="*/ 186288 w 5482188"/>
              <a:gd name="connsiteY63" fmla="*/ 1615822 h 2282970"/>
              <a:gd name="connsiteX64" fmla="*/ 86276 w 5482188"/>
              <a:gd name="connsiteY64" fmla="*/ 1596772 h 2282970"/>
              <a:gd name="connsiteX65" fmla="*/ 29126 w 5482188"/>
              <a:gd name="connsiteY65" fmla="*/ 1615822 h 2282970"/>
              <a:gd name="connsiteX66" fmla="*/ 551 w 5482188"/>
              <a:gd name="connsiteY66" fmla="*/ 1692022 h 2282970"/>
              <a:gd name="connsiteX67" fmla="*/ 52938 w 5482188"/>
              <a:gd name="connsiteY67" fmla="*/ 1806322 h 2282970"/>
              <a:gd name="connsiteX68" fmla="*/ 81513 w 5482188"/>
              <a:gd name="connsiteY68" fmla="*/ 1892047 h 2282970"/>
              <a:gd name="connsiteX69" fmla="*/ 38651 w 5482188"/>
              <a:gd name="connsiteY69" fmla="*/ 1968247 h 228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482188" h="2282970">
                <a:moveTo>
                  <a:pt x="5482188" y="44197"/>
                </a:moveTo>
                <a:cubicBezTo>
                  <a:pt x="5474251" y="25147"/>
                  <a:pt x="5466314" y="6098"/>
                  <a:pt x="5448851" y="1335"/>
                </a:cubicBezTo>
                <a:cubicBezTo>
                  <a:pt x="5431388" y="-3428"/>
                  <a:pt x="5405194" y="5303"/>
                  <a:pt x="5377413" y="15622"/>
                </a:cubicBezTo>
                <a:cubicBezTo>
                  <a:pt x="5349632" y="25941"/>
                  <a:pt x="5312326" y="44991"/>
                  <a:pt x="5282163" y="63247"/>
                </a:cubicBezTo>
                <a:cubicBezTo>
                  <a:pt x="5252000" y="81503"/>
                  <a:pt x="5225807" y="105316"/>
                  <a:pt x="5196438" y="125160"/>
                </a:cubicBezTo>
                <a:cubicBezTo>
                  <a:pt x="5167069" y="145004"/>
                  <a:pt x="5139288" y="158498"/>
                  <a:pt x="5105951" y="182310"/>
                </a:cubicBezTo>
                <a:cubicBezTo>
                  <a:pt x="5072614" y="206122"/>
                  <a:pt x="5032925" y="242635"/>
                  <a:pt x="4996413" y="268035"/>
                </a:cubicBezTo>
                <a:cubicBezTo>
                  <a:pt x="4959901" y="293435"/>
                  <a:pt x="4923388" y="310898"/>
                  <a:pt x="4886876" y="334710"/>
                </a:cubicBezTo>
                <a:cubicBezTo>
                  <a:pt x="4850364" y="358522"/>
                  <a:pt x="4808294" y="391066"/>
                  <a:pt x="4777338" y="410910"/>
                </a:cubicBezTo>
                <a:cubicBezTo>
                  <a:pt x="4746382" y="430754"/>
                  <a:pt x="4723363" y="441866"/>
                  <a:pt x="4701138" y="453772"/>
                </a:cubicBezTo>
                <a:cubicBezTo>
                  <a:pt x="4678913" y="465678"/>
                  <a:pt x="4671769" y="473616"/>
                  <a:pt x="4643988" y="482347"/>
                </a:cubicBezTo>
                <a:cubicBezTo>
                  <a:pt x="4616207" y="491078"/>
                  <a:pt x="4568582" y="499810"/>
                  <a:pt x="4534451" y="506160"/>
                </a:cubicBezTo>
                <a:cubicBezTo>
                  <a:pt x="4500320" y="512510"/>
                  <a:pt x="4476507" y="510922"/>
                  <a:pt x="4439201" y="520447"/>
                </a:cubicBezTo>
                <a:cubicBezTo>
                  <a:pt x="4401895" y="529972"/>
                  <a:pt x="4354269" y="550610"/>
                  <a:pt x="4310613" y="563310"/>
                </a:cubicBezTo>
                <a:cubicBezTo>
                  <a:pt x="4266957" y="576010"/>
                  <a:pt x="4222507" y="583947"/>
                  <a:pt x="4177263" y="596647"/>
                </a:cubicBezTo>
                <a:cubicBezTo>
                  <a:pt x="4132019" y="609347"/>
                  <a:pt x="4087570" y="622048"/>
                  <a:pt x="4039151" y="639510"/>
                </a:cubicBezTo>
                <a:cubicBezTo>
                  <a:pt x="3990732" y="656973"/>
                  <a:pt x="3935963" y="677610"/>
                  <a:pt x="3886751" y="701422"/>
                </a:cubicBezTo>
                <a:cubicBezTo>
                  <a:pt x="3837538" y="725235"/>
                  <a:pt x="3779595" y="758573"/>
                  <a:pt x="3743876" y="782385"/>
                </a:cubicBezTo>
                <a:cubicBezTo>
                  <a:pt x="3708157" y="806198"/>
                  <a:pt x="3695457" y="819691"/>
                  <a:pt x="3672438" y="844297"/>
                </a:cubicBezTo>
                <a:cubicBezTo>
                  <a:pt x="3649419" y="868903"/>
                  <a:pt x="3630369" y="891922"/>
                  <a:pt x="3605763" y="930022"/>
                </a:cubicBezTo>
                <a:cubicBezTo>
                  <a:pt x="3581157" y="968122"/>
                  <a:pt x="3548613" y="1026860"/>
                  <a:pt x="3524801" y="1072897"/>
                </a:cubicBezTo>
                <a:cubicBezTo>
                  <a:pt x="3500988" y="1118935"/>
                  <a:pt x="3485113" y="1168147"/>
                  <a:pt x="3462888" y="1206247"/>
                </a:cubicBezTo>
                <a:cubicBezTo>
                  <a:pt x="3440663" y="1244347"/>
                  <a:pt x="3419232" y="1276891"/>
                  <a:pt x="3391451" y="1301497"/>
                </a:cubicBezTo>
                <a:cubicBezTo>
                  <a:pt x="3363670" y="1326103"/>
                  <a:pt x="3296201" y="1353885"/>
                  <a:pt x="3296201" y="1353885"/>
                </a:cubicBezTo>
                <a:cubicBezTo>
                  <a:pt x="3270007" y="1368172"/>
                  <a:pt x="3253338" y="1379285"/>
                  <a:pt x="3234288" y="1387222"/>
                </a:cubicBezTo>
                <a:cubicBezTo>
                  <a:pt x="3215238" y="1395159"/>
                  <a:pt x="3200951" y="1409447"/>
                  <a:pt x="3181901" y="1401510"/>
                </a:cubicBezTo>
                <a:cubicBezTo>
                  <a:pt x="3162851" y="1393573"/>
                  <a:pt x="3138244" y="1356266"/>
                  <a:pt x="3119988" y="1339597"/>
                </a:cubicBezTo>
                <a:cubicBezTo>
                  <a:pt x="3101732" y="1322928"/>
                  <a:pt x="3088238" y="1311816"/>
                  <a:pt x="3072363" y="1301497"/>
                </a:cubicBezTo>
                <a:cubicBezTo>
                  <a:pt x="3056488" y="1291178"/>
                  <a:pt x="3042200" y="1276891"/>
                  <a:pt x="3024738" y="1277685"/>
                </a:cubicBezTo>
                <a:cubicBezTo>
                  <a:pt x="3007276" y="1278479"/>
                  <a:pt x="2981082" y="1292766"/>
                  <a:pt x="2967588" y="1306260"/>
                </a:cubicBezTo>
                <a:cubicBezTo>
                  <a:pt x="2954094" y="1319754"/>
                  <a:pt x="2948538" y="1336422"/>
                  <a:pt x="2943776" y="1358647"/>
                </a:cubicBezTo>
                <a:cubicBezTo>
                  <a:pt x="2939013" y="1380872"/>
                  <a:pt x="2944569" y="1412623"/>
                  <a:pt x="2939013" y="1439610"/>
                </a:cubicBezTo>
                <a:cubicBezTo>
                  <a:pt x="2933457" y="1466597"/>
                  <a:pt x="2931075" y="1489616"/>
                  <a:pt x="2910438" y="1520572"/>
                </a:cubicBezTo>
                <a:cubicBezTo>
                  <a:pt x="2889801" y="1551528"/>
                  <a:pt x="2846938" y="1593597"/>
                  <a:pt x="2815188" y="1625347"/>
                </a:cubicBezTo>
                <a:cubicBezTo>
                  <a:pt x="2783438" y="1657097"/>
                  <a:pt x="2740575" y="1684878"/>
                  <a:pt x="2719938" y="1711072"/>
                </a:cubicBezTo>
                <a:cubicBezTo>
                  <a:pt x="2699300" y="1737266"/>
                  <a:pt x="2693744" y="1753141"/>
                  <a:pt x="2691363" y="1782510"/>
                </a:cubicBezTo>
                <a:cubicBezTo>
                  <a:pt x="2688982" y="1811879"/>
                  <a:pt x="2700888" y="1857123"/>
                  <a:pt x="2705651" y="1887285"/>
                </a:cubicBezTo>
                <a:cubicBezTo>
                  <a:pt x="2710413" y="1917448"/>
                  <a:pt x="2718350" y="1937291"/>
                  <a:pt x="2719938" y="1963485"/>
                </a:cubicBezTo>
                <a:cubicBezTo>
                  <a:pt x="2721525" y="1989679"/>
                  <a:pt x="2725495" y="2021428"/>
                  <a:pt x="2715176" y="2044447"/>
                </a:cubicBezTo>
                <a:cubicBezTo>
                  <a:pt x="2704857" y="2067466"/>
                  <a:pt x="2693745" y="2084135"/>
                  <a:pt x="2658026" y="2101597"/>
                </a:cubicBezTo>
                <a:cubicBezTo>
                  <a:pt x="2622307" y="2119060"/>
                  <a:pt x="2577857" y="2127791"/>
                  <a:pt x="2500863" y="2149222"/>
                </a:cubicBezTo>
                <a:cubicBezTo>
                  <a:pt x="2423869" y="2170653"/>
                  <a:pt x="2269088" y="2212723"/>
                  <a:pt x="2196063" y="2230185"/>
                </a:cubicBezTo>
                <a:cubicBezTo>
                  <a:pt x="2123038" y="2247647"/>
                  <a:pt x="2116688" y="2245266"/>
                  <a:pt x="2062713" y="2253997"/>
                </a:cubicBezTo>
                <a:cubicBezTo>
                  <a:pt x="2008738" y="2262728"/>
                  <a:pt x="1926188" y="2280191"/>
                  <a:pt x="1872213" y="2282572"/>
                </a:cubicBezTo>
                <a:cubicBezTo>
                  <a:pt x="1818238" y="2284953"/>
                  <a:pt x="1780932" y="2276223"/>
                  <a:pt x="1738863" y="2268285"/>
                </a:cubicBezTo>
                <a:cubicBezTo>
                  <a:pt x="1696794" y="2260348"/>
                  <a:pt x="1653138" y="2249234"/>
                  <a:pt x="1619801" y="2234947"/>
                </a:cubicBezTo>
                <a:cubicBezTo>
                  <a:pt x="1586464" y="2220660"/>
                  <a:pt x="1538838" y="2182560"/>
                  <a:pt x="1538838" y="2182560"/>
                </a:cubicBezTo>
                <a:cubicBezTo>
                  <a:pt x="1510263" y="2164304"/>
                  <a:pt x="1472163" y="2146841"/>
                  <a:pt x="1448351" y="2125410"/>
                </a:cubicBezTo>
                <a:cubicBezTo>
                  <a:pt x="1424539" y="2103979"/>
                  <a:pt x="1412632" y="2072228"/>
                  <a:pt x="1395963" y="2053972"/>
                </a:cubicBezTo>
                <a:cubicBezTo>
                  <a:pt x="1379294" y="2035716"/>
                  <a:pt x="1367388" y="2021428"/>
                  <a:pt x="1348338" y="2015872"/>
                </a:cubicBezTo>
                <a:cubicBezTo>
                  <a:pt x="1329288" y="2010316"/>
                  <a:pt x="1305475" y="2011904"/>
                  <a:pt x="1281663" y="2020635"/>
                </a:cubicBezTo>
                <a:cubicBezTo>
                  <a:pt x="1257851" y="2029366"/>
                  <a:pt x="1232450" y="2043654"/>
                  <a:pt x="1205463" y="2068260"/>
                </a:cubicBezTo>
                <a:cubicBezTo>
                  <a:pt x="1178476" y="2092866"/>
                  <a:pt x="1146725" y="2141285"/>
                  <a:pt x="1119738" y="2168272"/>
                </a:cubicBezTo>
                <a:cubicBezTo>
                  <a:pt x="1092751" y="2195259"/>
                  <a:pt x="1069732" y="2216691"/>
                  <a:pt x="1043538" y="2230185"/>
                </a:cubicBezTo>
                <a:cubicBezTo>
                  <a:pt x="1017344" y="2243679"/>
                  <a:pt x="992738" y="2250822"/>
                  <a:pt x="962576" y="2249235"/>
                </a:cubicBezTo>
                <a:cubicBezTo>
                  <a:pt x="932414" y="2247648"/>
                  <a:pt x="891138" y="2232566"/>
                  <a:pt x="862563" y="2220660"/>
                </a:cubicBezTo>
                <a:cubicBezTo>
                  <a:pt x="833988" y="2208754"/>
                  <a:pt x="818113" y="2196847"/>
                  <a:pt x="791126" y="2177797"/>
                </a:cubicBezTo>
                <a:cubicBezTo>
                  <a:pt x="764139" y="2158747"/>
                  <a:pt x="700638" y="2106360"/>
                  <a:pt x="700638" y="2106360"/>
                </a:cubicBezTo>
                <a:cubicBezTo>
                  <a:pt x="670476" y="2082548"/>
                  <a:pt x="634757" y="2064291"/>
                  <a:pt x="610151" y="2034922"/>
                </a:cubicBezTo>
                <a:cubicBezTo>
                  <a:pt x="585545" y="2005553"/>
                  <a:pt x="571257" y="1969834"/>
                  <a:pt x="553001" y="1930147"/>
                </a:cubicBezTo>
                <a:cubicBezTo>
                  <a:pt x="534745" y="1890460"/>
                  <a:pt x="516488" y="1832516"/>
                  <a:pt x="500613" y="1796797"/>
                </a:cubicBezTo>
                <a:cubicBezTo>
                  <a:pt x="484738" y="1761078"/>
                  <a:pt x="481563" y="1738060"/>
                  <a:pt x="457751" y="1715835"/>
                </a:cubicBezTo>
                <a:cubicBezTo>
                  <a:pt x="433939" y="1693610"/>
                  <a:pt x="402982" y="1680116"/>
                  <a:pt x="357738" y="1663447"/>
                </a:cubicBezTo>
                <a:cubicBezTo>
                  <a:pt x="312494" y="1646778"/>
                  <a:pt x="231532" y="1626935"/>
                  <a:pt x="186288" y="1615822"/>
                </a:cubicBezTo>
                <a:cubicBezTo>
                  <a:pt x="141044" y="1604710"/>
                  <a:pt x="112470" y="1596772"/>
                  <a:pt x="86276" y="1596772"/>
                </a:cubicBezTo>
                <a:cubicBezTo>
                  <a:pt x="60082" y="1596772"/>
                  <a:pt x="43413" y="1599947"/>
                  <a:pt x="29126" y="1615822"/>
                </a:cubicBezTo>
                <a:cubicBezTo>
                  <a:pt x="14838" y="1631697"/>
                  <a:pt x="-3418" y="1660272"/>
                  <a:pt x="551" y="1692022"/>
                </a:cubicBezTo>
                <a:cubicBezTo>
                  <a:pt x="4520" y="1723772"/>
                  <a:pt x="39444" y="1772985"/>
                  <a:pt x="52938" y="1806322"/>
                </a:cubicBezTo>
                <a:cubicBezTo>
                  <a:pt x="66432" y="1839659"/>
                  <a:pt x="83894" y="1865059"/>
                  <a:pt x="81513" y="1892047"/>
                </a:cubicBezTo>
                <a:cubicBezTo>
                  <a:pt x="79132" y="1919035"/>
                  <a:pt x="58891" y="1943641"/>
                  <a:pt x="38651" y="1968247"/>
                </a:cubicBez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57 CuadroTexto"/>
          <p:cNvSpPr txBox="1"/>
          <p:nvPr/>
        </p:nvSpPr>
        <p:spPr>
          <a:xfrm>
            <a:off x="68324" y="4725352"/>
            <a:ext cx="74560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Bogotá – Oro Perdido /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– Oro Perdido </a:t>
            </a:r>
            <a:endParaRPr lang="es-CO" sz="1300" b="1" dirty="0"/>
          </a:p>
        </p:txBody>
      </p:sp>
      <p:sp>
        <p:nvSpPr>
          <p:cNvPr id="60" name="59 CuadroTexto"/>
          <p:cNvSpPr txBox="1"/>
          <p:nvPr/>
        </p:nvSpPr>
        <p:spPr>
          <a:xfrm>
            <a:off x="80430" y="4941376"/>
            <a:ext cx="87400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Oro Perdido – Bogotá / Oro Perdido – </a:t>
            </a:r>
            <a:r>
              <a:rPr lang="es-CO" sz="1300" b="1" dirty="0" err="1" smtClean="0"/>
              <a:t>Cáqueza</a:t>
            </a:r>
            <a:r>
              <a:rPr lang="es-CO" sz="1300" b="1" dirty="0" smtClean="0"/>
              <a:t> / Oro Perdido Punto 53 – Puente Téllez (Retorno 2 – Oro Perdido)</a:t>
            </a:r>
            <a:endParaRPr lang="es-CO" sz="1300" b="1" dirty="0"/>
          </a:p>
        </p:txBody>
      </p:sp>
      <p:sp>
        <p:nvSpPr>
          <p:cNvPr id="61" name="60 CuadroTexto"/>
          <p:cNvSpPr txBox="1"/>
          <p:nvPr/>
        </p:nvSpPr>
        <p:spPr>
          <a:xfrm>
            <a:off x="80430" y="5157400"/>
            <a:ext cx="74560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Villavicencio – Oro Perdido / Puente </a:t>
            </a:r>
            <a:r>
              <a:rPr lang="es-CO" sz="1300" b="1" dirty="0" err="1" smtClean="0"/>
              <a:t>Quetame</a:t>
            </a:r>
            <a:r>
              <a:rPr lang="es-CO" sz="1300" b="1" dirty="0" smtClean="0"/>
              <a:t> – Oro Perdido</a:t>
            </a:r>
            <a:endParaRPr lang="es-CO" sz="1300" b="1" dirty="0"/>
          </a:p>
        </p:txBody>
      </p:sp>
      <p:sp>
        <p:nvSpPr>
          <p:cNvPr id="62" name="61 Forma libre"/>
          <p:cNvSpPr/>
          <p:nvPr/>
        </p:nvSpPr>
        <p:spPr>
          <a:xfrm>
            <a:off x="152918" y="1204863"/>
            <a:ext cx="5644113" cy="2297534"/>
          </a:xfrm>
          <a:custGeom>
            <a:avLst/>
            <a:gdLst>
              <a:gd name="connsiteX0" fmla="*/ 5482188 w 5482188"/>
              <a:gd name="connsiteY0" fmla="*/ 44197 h 2282970"/>
              <a:gd name="connsiteX1" fmla="*/ 5448851 w 5482188"/>
              <a:gd name="connsiteY1" fmla="*/ 1335 h 2282970"/>
              <a:gd name="connsiteX2" fmla="*/ 5377413 w 5482188"/>
              <a:gd name="connsiteY2" fmla="*/ 15622 h 2282970"/>
              <a:gd name="connsiteX3" fmla="*/ 5282163 w 5482188"/>
              <a:gd name="connsiteY3" fmla="*/ 63247 h 2282970"/>
              <a:gd name="connsiteX4" fmla="*/ 5196438 w 5482188"/>
              <a:gd name="connsiteY4" fmla="*/ 125160 h 2282970"/>
              <a:gd name="connsiteX5" fmla="*/ 5105951 w 5482188"/>
              <a:gd name="connsiteY5" fmla="*/ 182310 h 2282970"/>
              <a:gd name="connsiteX6" fmla="*/ 4996413 w 5482188"/>
              <a:gd name="connsiteY6" fmla="*/ 268035 h 2282970"/>
              <a:gd name="connsiteX7" fmla="*/ 4886876 w 5482188"/>
              <a:gd name="connsiteY7" fmla="*/ 334710 h 2282970"/>
              <a:gd name="connsiteX8" fmla="*/ 4777338 w 5482188"/>
              <a:gd name="connsiteY8" fmla="*/ 410910 h 2282970"/>
              <a:gd name="connsiteX9" fmla="*/ 4701138 w 5482188"/>
              <a:gd name="connsiteY9" fmla="*/ 453772 h 2282970"/>
              <a:gd name="connsiteX10" fmla="*/ 4643988 w 5482188"/>
              <a:gd name="connsiteY10" fmla="*/ 482347 h 2282970"/>
              <a:gd name="connsiteX11" fmla="*/ 4534451 w 5482188"/>
              <a:gd name="connsiteY11" fmla="*/ 506160 h 2282970"/>
              <a:gd name="connsiteX12" fmla="*/ 4439201 w 5482188"/>
              <a:gd name="connsiteY12" fmla="*/ 520447 h 2282970"/>
              <a:gd name="connsiteX13" fmla="*/ 4310613 w 5482188"/>
              <a:gd name="connsiteY13" fmla="*/ 563310 h 2282970"/>
              <a:gd name="connsiteX14" fmla="*/ 4177263 w 5482188"/>
              <a:gd name="connsiteY14" fmla="*/ 596647 h 2282970"/>
              <a:gd name="connsiteX15" fmla="*/ 4039151 w 5482188"/>
              <a:gd name="connsiteY15" fmla="*/ 639510 h 2282970"/>
              <a:gd name="connsiteX16" fmla="*/ 3886751 w 5482188"/>
              <a:gd name="connsiteY16" fmla="*/ 701422 h 2282970"/>
              <a:gd name="connsiteX17" fmla="*/ 3743876 w 5482188"/>
              <a:gd name="connsiteY17" fmla="*/ 782385 h 2282970"/>
              <a:gd name="connsiteX18" fmla="*/ 3672438 w 5482188"/>
              <a:gd name="connsiteY18" fmla="*/ 844297 h 2282970"/>
              <a:gd name="connsiteX19" fmla="*/ 3605763 w 5482188"/>
              <a:gd name="connsiteY19" fmla="*/ 930022 h 2282970"/>
              <a:gd name="connsiteX20" fmla="*/ 3524801 w 5482188"/>
              <a:gd name="connsiteY20" fmla="*/ 1072897 h 2282970"/>
              <a:gd name="connsiteX21" fmla="*/ 3462888 w 5482188"/>
              <a:gd name="connsiteY21" fmla="*/ 1206247 h 2282970"/>
              <a:gd name="connsiteX22" fmla="*/ 3391451 w 5482188"/>
              <a:gd name="connsiteY22" fmla="*/ 1301497 h 2282970"/>
              <a:gd name="connsiteX23" fmla="*/ 3296201 w 5482188"/>
              <a:gd name="connsiteY23" fmla="*/ 1353885 h 2282970"/>
              <a:gd name="connsiteX24" fmla="*/ 3234288 w 5482188"/>
              <a:gd name="connsiteY24" fmla="*/ 1387222 h 2282970"/>
              <a:gd name="connsiteX25" fmla="*/ 3181901 w 5482188"/>
              <a:gd name="connsiteY25" fmla="*/ 1401510 h 2282970"/>
              <a:gd name="connsiteX26" fmla="*/ 3119988 w 5482188"/>
              <a:gd name="connsiteY26" fmla="*/ 1339597 h 2282970"/>
              <a:gd name="connsiteX27" fmla="*/ 3072363 w 5482188"/>
              <a:gd name="connsiteY27" fmla="*/ 1301497 h 2282970"/>
              <a:gd name="connsiteX28" fmla="*/ 3024738 w 5482188"/>
              <a:gd name="connsiteY28" fmla="*/ 1277685 h 2282970"/>
              <a:gd name="connsiteX29" fmla="*/ 2967588 w 5482188"/>
              <a:gd name="connsiteY29" fmla="*/ 1306260 h 2282970"/>
              <a:gd name="connsiteX30" fmla="*/ 2943776 w 5482188"/>
              <a:gd name="connsiteY30" fmla="*/ 1358647 h 2282970"/>
              <a:gd name="connsiteX31" fmla="*/ 2939013 w 5482188"/>
              <a:gd name="connsiteY31" fmla="*/ 1439610 h 2282970"/>
              <a:gd name="connsiteX32" fmla="*/ 2910438 w 5482188"/>
              <a:gd name="connsiteY32" fmla="*/ 1520572 h 2282970"/>
              <a:gd name="connsiteX33" fmla="*/ 2815188 w 5482188"/>
              <a:gd name="connsiteY33" fmla="*/ 1625347 h 2282970"/>
              <a:gd name="connsiteX34" fmla="*/ 2719938 w 5482188"/>
              <a:gd name="connsiteY34" fmla="*/ 1711072 h 2282970"/>
              <a:gd name="connsiteX35" fmla="*/ 2691363 w 5482188"/>
              <a:gd name="connsiteY35" fmla="*/ 1782510 h 2282970"/>
              <a:gd name="connsiteX36" fmla="*/ 2705651 w 5482188"/>
              <a:gd name="connsiteY36" fmla="*/ 1887285 h 2282970"/>
              <a:gd name="connsiteX37" fmla="*/ 2719938 w 5482188"/>
              <a:gd name="connsiteY37" fmla="*/ 1963485 h 2282970"/>
              <a:gd name="connsiteX38" fmla="*/ 2715176 w 5482188"/>
              <a:gd name="connsiteY38" fmla="*/ 2044447 h 2282970"/>
              <a:gd name="connsiteX39" fmla="*/ 2658026 w 5482188"/>
              <a:gd name="connsiteY39" fmla="*/ 2101597 h 2282970"/>
              <a:gd name="connsiteX40" fmla="*/ 2500863 w 5482188"/>
              <a:gd name="connsiteY40" fmla="*/ 2149222 h 2282970"/>
              <a:gd name="connsiteX41" fmla="*/ 2196063 w 5482188"/>
              <a:gd name="connsiteY41" fmla="*/ 2230185 h 2282970"/>
              <a:gd name="connsiteX42" fmla="*/ 2062713 w 5482188"/>
              <a:gd name="connsiteY42" fmla="*/ 2253997 h 2282970"/>
              <a:gd name="connsiteX43" fmla="*/ 1872213 w 5482188"/>
              <a:gd name="connsiteY43" fmla="*/ 2282572 h 2282970"/>
              <a:gd name="connsiteX44" fmla="*/ 1738863 w 5482188"/>
              <a:gd name="connsiteY44" fmla="*/ 2268285 h 2282970"/>
              <a:gd name="connsiteX45" fmla="*/ 1619801 w 5482188"/>
              <a:gd name="connsiteY45" fmla="*/ 2234947 h 2282970"/>
              <a:gd name="connsiteX46" fmla="*/ 1538838 w 5482188"/>
              <a:gd name="connsiteY46" fmla="*/ 2182560 h 2282970"/>
              <a:gd name="connsiteX47" fmla="*/ 1448351 w 5482188"/>
              <a:gd name="connsiteY47" fmla="*/ 2125410 h 2282970"/>
              <a:gd name="connsiteX48" fmla="*/ 1395963 w 5482188"/>
              <a:gd name="connsiteY48" fmla="*/ 2053972 h 2282970"/>
              <a:gd name="connsiteX49" fmla="*/ 1348338 w 5482188"/>
              <a:gd name="connsiteY49" fmla="*/ 2015872 h 2282970"/>
              <a:gd name="connsiteX50" fmla="*/ 1281663 w 5482188"/>
              <a:gd name="connsiteY50" fmla="*/ 2020635 h 2282970"/>
              <a:gd name="connsiteX51" fmla="*/ 1205463 w 5482188"/>
              <a:gd name="connsiteY51" fmla="*/ 2068260 h 2282970"/>
              <a:gd name="connsiteX52" fmla="*/ 1119738 w 5482188"/>
              <a:gd name="connsiteY52" fmla="*/ 2168272 h 2282970"/>
              <a:gd name="connsiteX53" fmla="*/ 1043538 w 5482188"/>
              <a:gd name="connsiteY53" fmla="*/ 2230185 h 2282970"/>
              <a:gd name="connsiteX54" fmla="*/ 962576 w 5482188"/>
              <a:gd name="connsiteY54" fmla="*/ 2249235 h 2282970"/>
              <a:gd name="connsiteX55" fmla="*/ 862563 w 5482188"/>
              <a:gd name="connsiteY55" fmla="*/ 2220660 h 2282970"/>
              <a:gd name="connsiteX56" fmla="*/ 791126 w 5482188"/>
              <a:gd name="connsiteY56" fmla="*/ 2177797 h 2282970"/>
              <a:gd name="connsiteX57" fmla="*/ 700638 w 5482188"/>
              <a:gd name="connsiteY57" fmla="*/ 2106360 h 2282970"/>
              <a:gd name="connsiteX58" fmla="*/ 610151 w 5482188"/>
              <a:gd name="connsiteY58" fmla="*/ 2034922 h 2282970"/>
              <a:gd name="connsiteX59" fmla="*/ 553001 w 5482188"/>
              <a:gd name="connsiteY59" fmla="*/ 1930147 h 2282970"/>
              <a:gd name="connsiteX60" fmla="*/ 500613 w 5482188"/>
              <a:gd name="connsiteY60" fmla="*/ 1796797 h 2282970"/>
              <a:gd name="connsiteX61" fmla="*/ 457751 w 5482188"/>
              <a:gd name="connsiteY61" fmla="*/ 1715835 h 2282970"/>
              <a:gd name="connsiteX62" fmla="*/ 357738 w 5482188"/>
              <a:gd name="connsiteY62" fmla="*/ 1663447 h 2282970"/>
              <a:gd name="connsiteX63" fmla="*/ 186288 w 5482188"/>
              <a:gd name="connsiteY63" fmla="*/ 1615822 h 2282970"/>
              <a:gd name="connsiteX64" fmla="*/ 86276 w 5482188"/>
              <a:gd name="connsiteY64" fmla="*/ 1596772 h 2282970"/>
              <a:gd name="connsiteX65" fmla="*/ 29126 w 5482188"/>
              <a:gd name="connsiteY65" fmla="*/ 1615822 h 2282970"/>
              <a:gd name="connsiteX66" fmla="*/ 551 w 5482188"/>
              <a:gd name="connsiteY66" fmla="*/ 1692022 h 2282970"/>
              <a:gd name="connsiteX67" fmla="*/ 52938 w 5482188"/>
              <a:gd name="connsiteY67" fmla="*/ 1806322 h 2282970"/>
              <a:gd name="connsiteX68" fmla="*/ 81513 w 5482188"/>
              <a:gd name="connsiteY68" fmla="*/ 1892047 h 2282970"/>
              <a:gd name="connsiteX69" fmla="*/ 38651 w 5482188"/>
              <a:gd name="connsiteY69" fmla="*/ 1968247 h 2282970"/>
              <a:gd name="connsiteX0" fmla="*/ 5644113 w 5644113"/>
              <a:gd name="connsiteY0" fmla="*/ 261961 h 2297534"/>
              <a:gd name="connsiteX1" fmla="*/ 5448851 w 5644113"/>
              <a:gd name="connsiteY1" fmla="*/ 15899 h 2297534"/>
              <a:gd name="connsiteX2" fmla="*/ 5377413 w 5644113"/>
              <a:gd name="connsiteY2" fmla="*/ 30186 h 2297534"/>
              <a:gd name="connsiteX3" fmla="*/ 5282163 w 5644113"/>
              <a:gd name="connsiteY3" fmla="*/ 77811 h 2297534"/>
              <a:gd name="connsiteX4" fmla="*/ 5196438 w 5644113"/>
              <a:gd name="connsiteY4" fmla="*/ 139724 h 2297534"/>
              <a:gd name="connsiteX5" fmla="*/ 5105951 w 5644113"/>
              <a:gd name="connsiteY5" fmla="*/ 196874 h 2297534"/>
              <a:gd name="connsiteX6" fmla="*/ 4996413 w 5644113"/>
              <a:gd name="connsiteY6" fmla="*/ 282599 h 2297534"/>
              <a:gd name="connsiteX7" fmla="*/ 4886876 w 5644113"/>
              <a:gd name="connsiteY7" fmla="*/ 349274 h 2297534"/>
              <a:gd name="connsiteX8" fmla="*/ 4777338 w 5644113"/>
              <a:gd name="connsiteY8" fmla="*/ 425474 h 2297534"/>
              <a:gd name="connsiteX9" fmla="*/ 4701138 w 5644113"/>
              <a:gd name="connsiteY9" fmla="*/ 468336 h 2297534"/>
              <a:gd name="connsiteX10" fmla="*/ 4643988 w 5644113"/>
              <a:gd name="connsiteY10" fmla="*/ 496911 h 2297534"/>
              <a:gd name="connsiteX11" fmla="*/ 4534451 w 5644113"/>
              <a:gd name="connsiteY11" fmla="*/ 520724 h 2297534"/>
              <a:gd name="connsiteX12" fmla="*/ 4439201 w 5644113"/>
              <a:gd name="connsiteY12" fmla="*/ 535011 h 2297534"/>
              <a:gd name="connsiteX13" fmla="*/ 4310613 w 5644113"/>
              <a:gd name="connsiteY13" fmla="*/ 577874 h 2297534"/>
              <a:gd name="connsiteX14" fmla="*/ 4177263 w 5644113"/>
              <a:gd name="connsiteY14" fmla="*/ 611211 h 2297534"/>
              <a:gd name="connsiteX15" fmla="*/ 4039151 w 5644113"/>
              <a:gd name="connsiteY15" fmla="*/ 654074 h 2297534"/>
              <a:gd name="connsiteX16" fmla="*/ 3886751 w 5644113"/>
              <a:gd name="connsiteY16" fmla="*/ 715986 h 2297534"/>
              <a:gd name="connsiteX17" fmla="*/ 3743876 w 5644113"/>
              <a:gd name="connsiteY17" fmla="*/ 796949 h 2297534"/>
              <a:gd name="connsiteX18" fmla="*/ 3672438 w 5644113"/>
              <a:gd name="connsiteY18" fmla="*/ 858861 h 2297534"/>
              <a:gd name="connsiteX19" fmla="*/ 3605763 w 5644113"/>
              <a:gd name="connsiteY19" fmla="*/ 944586 h 2297534"/>
              <a:gd name="connsiteX20" fmla="*/ 3524801 w 5644113"/>
              <a:gd name="connsiteY20" fmla="*/ 1087461 h 2297534"/>
              <a:gd name="connsiteX21" fmla="*/ 3462888 w 5644113"/>
              <a:gd name="connsiteY21" fmla="*/ 1220811 h 2297534"/>
              <a:gd name="connsiteX22" fmla="*/ 3391451 w 5644113"/>
              <a:gd name="connsiteY22" fmla="*/ 1316061 h 2297534"/>
              <a:gd name="connsiteX23" fmla="*/ 3296201 w 5644113"/>
              <a:gd name="connsiteY23" fmla="*/ 1368449 h 2297534"/>
              <a:gd name="connsiteX24" fmla="*/ 3234288 w 5644113"/>
              <a:gd name="connsiteY24" fmla="*/ 1401786 h 2297534"/>
              <a:gd name="connsiteX25" fmla="*/ 3181901 w 5644113"/>
              <a:gd name="connsiteY25" fmla="*/ 1416074 h 2297534"/>
              <a:gd name="connsiteX26" fmla="*/ 3119988 w 5644113"/>
              <a:gd name="connsiteY26" fmla="*/ 1354161 h 2297534"/>
              <a:gd name="connsiteX27" fmla="*/ 3072363 w 5644113"/>
              <a:gd name="connsiteY27" fmla="*/ 1316061 h 2297534"/>
              <a:gd name="connsiteX28" fmla="*/ 3024738 w 5644113"/>
              <a:gd name="connsiteY28" fmla="*/ 1292249 h 2297534"/>
              <a:gd name="connsiteX29" fmla="*/ 2967588 w 5644113"/>
              <a:gd name="connsiteY29" fmla="*/ 1320824 h 2297534"/>
              <a:gd name="connsiteX30" fmla="*/ 2943776 w 5644113"/>
              <a:gd name="connsiteY30" fmla="*/ 1373211 h 2297534"/>
              <a:gd name="connsiteX31" fmla="*/ 2939013 w 5644113"/>
              <a:gd name="connsiteY31" fmla="*/ 1454174 h 2297534"/>
              <a:gd name="connsiteX32" fmla="*/ 2910438 w 5644113"/>
              <a:gd name="connsiteY32" fmla="*/ 1535136 h 2297534"/>
              <a:gd name="connsiteX33" fmla="*/ 2815188 w 5644113"/>
              <a:gd name="connsiteY33" fmla="*/ 1639911 h 2297534"/>
              <a:gd name="connsiteX34" fmla="*/ 2719938 w 5644113"/>
              <a:gd name="connsiteY34" fmla="*/ 1725636 h 2297534"/>
              <a:gd name="connsiteX35" fmla="*/ 2691363 w 5644113"/>
              <a:gd name="connsiteY35" fmla="*/ 1797074 h 2297534"/>
              <a:gd name="connsiteX36" fmla="*/ 2705651 w 5644113"/>
              <a:gd name="connsiteY36" fmla="*/ 1901849 h 2297534"/>
              <a:gd name="connsiteX37" fmla="*/ 2719938 w 5644113"/>
              <a:gd name="connsiteY37" fmla="*/ 1978049 h 2297534"/>
              <a:gd name="connsiteX38" fmla="*/ 2715176 w 5644113"/>
              <a:gd name="connsiteY38" fmla="*/ 2059011 h 2297534"/>
              <a:gd name="connsiteX39" fmla="*/ 2658026 w 5644113"/>
              <a:gd name="connsiteY39" fmla="*/ 2116161 h 2297534"/>
              <a:gd name="connsiteX40" fmla="*/ 2500863 w 5644113"/>
              <a:gd name="connsiteY40" fmla="*/ 2163786 h 2297534"/>
              <a:gd name="connsiteX41" fmla="*/ 2196063 w 5644113"/>
              <a:gd name="connsiteY41" fmla="*/ 2244749 h 2297534"/>
              <a:gd name="connsiteX42" fmla="*/ 2062713 w 5644113"/>
              <a:gd name="connsiteY42" fmla="*/ 2268561 h 2297534"/>
              <a:gd name="connsiteX43" fmla="*/ 1872213 w 5644113"/>
              <a:gd name="connsiteY43" fmla="*/ 2297136 h 2297534"/>
              <a:gd name="connsiteX44" fmla="*/ 1738863 w 5644113"/>
              <a:gd name="connsiteY44" fmla="*/ 2282849 h 2297534"/>
              <a:gd name="connsiteX45" fmla="*/ 1619801 w 5644113"/>
              <a:gd name="connsiteY45" fmla="*/ 2249511 h 2297534"/>
              <a:gd name="connsiteX46" fmla="*/ 1538838 w 5644113"/>
              <a:gd name="connsiteY46" fmla="*/ 2197124 h 2297534"/>
              <a:gd name="connsiteX47" fmla="*/ 1448351 w 5644113"/>
              <a:gd name="connsiteY47" fmla="*/ 2139974 h 2297534"/>
              <a:gd name="connsiteX48" fmla="*/ 1395963 w 5644113"/>
              <a:gd name="connsiteY48" fmla="*/ 2068536 h 2297534"/>
              <a:gd name="connsiteX49" fmla="*/ 1348338 w 5644113"/>
              <a:gd name="connsiteY49" fmla="*/ 2030436 h 2297534"/>
              <a:gd name="connsiteX50" fmla="*/ 1281663 w 5644113"/>
              <a:gd name="connsiteY50" fmla="*/ 2035199 h 2297534"/>
              <a:gd name="connsiteX51" fmla="*/ 1205463 w 5644113"/>
              <a:gd name="connsiteY51" fmla="*/ 2082824 h 2297534"/>
              <a:gd name="connsiteX52" fmla="*/ 1119738 w 5644113"/>
              <a:gd name="connsiteY52" fmla="*/ 2182836 h 2297534"/>
              <a:gd name="connsiteX53" fmla="*/ 1043538 w 5644113"/>
              <a:gd name="connsiteY53" fmla="*/ 2244749 h 2297534"/>
              <a:gd name="connsiteX54" fmla="*/ 962576 w 5644113"/>
              <a:gd name="connsiteY54" fmla="*/ 2263799 h 2297534"/>
              <a:gd name="connsiteX55" fmla="*/ 862563 w 5644113"/>
              <a:gd name="connsiteY55" fmla="*/ 2235224 h 2297534"/>
              <a:gd name="connsiteX56" fmla="*/ 791126 w 5644113"/>
              <a:gd name="connsiteY56" fmla="*/ 2192361 h 2297534"/>
              <a:gd name="connsiteX57" fmla="*/ 700638 w 5644113"/>
              <a:gd name="connsiteY57" fmla="*/ 2120924 h 2297534"/>
              <a:gd name="connsiteX58" fmla="*/ 610151 w 5644113"/>
              <a:gd name="connsiteY58" fmla="*/ 2049486 h 2297534"/>
              <a:gd name="connsiteX59" fmla="*/ 553001 w 5644113"/>
              <a:gd name="connsiteY59" fmla="*/ 1944711 h 2297534"/>
              <a:gd name="connsiteX60" fmla="*/ 500613 w 5644113"/>
              <a:gd name="connsiteY60" fmla="*/ 1811361 h 2297534"/>
              <a:gd name="connsiteX61" fmla="*/ 457751 w 5644113"/>
              <a:gd name="connsiteY61" fmla="*/ 1730399 h 2297534"/>
              <a:gd name="connsiteX62" fmla="*/ 357738 w 5644113"/>
              <a:gd name="connsiteY62" fmla="*/ 1678011 h 2297534"/>
              <a:gd name="connsiteX63" fmla="*/ 186288 w 5644113"/>
              <a:gd name="connsiteY63" fmla="*/ 1630386 h 2297534"/>
              <a:gd name="connsiteX64" fmla="*/ 86276 w 5644113"/>
              <a:gd name="connsiteY64" fmla="*/ 1611336 h 2297534"/>
              <a:gd name="connsiteX65" fmla="*/ 29126 w 5644113"/>
              <a:gd name="connsiteY65" fmla="*/ 1630386 h 2297534"/>
              <a:gd name="connsiteX66" fmla="*/ 551 w 5644113"/>
              <a:gd name="connsiteY66" fmla="*/ 1706586 h 2297534"/>
              <a:gd name="connsiteX67" fmla="*/ 52938 w 5644113"/>
              <a:gd name="connsiteY67" fmla="*/ 1820886 h 2297534"/>
              <a:gd name="connsiteX68" fmla="*/ 81513 w 5644113"/>
              <a:gd name="connsiteY68" fmla="*/ 1906611 h 2297534"/>
              <a:gd name="connsiteX69" fmla="*/ 38651 w 5644113"/>
              <a:gd name="connsiteY69" fmla="*/ 1982811 h 229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644113" h="2297534">
                <a:moveTo>
                  <a:pt x="5644113" y="261961"/>
                </a:moveTo>
                <a:cubicBezTo>
                  <a:pt x="5636176" y="242911"/>
                  <a:pt x="5493301" y="54528"/>
                  <a:pt x="5448851" y="15899"/>
                </a:cubicBezTo>
                <a:cubicBezTo>
                  <a:pt x="5404401" y="-22730"/>
                  <a:pt x="5405194" y="19867"/>
                  <a:pt x="5377413" y="30186"/>
                </a:cubicBezTo>
                <a:cubicBezTo>
                  <a:pt x="5349632" y="40505"/>
                  <a:pt x="5312326" y="59555"/>
                  <a:pt x="5282163" y="77811"/>
                </a:cubicBezTo>
                <a:cubicBezTo>
                  <a:pt x="5252000" y="96067"/>
                  <a:pt x="5225807" y="119880"/>
                  <a:pt x="5196438" y="139724"/>
                </a:cubicBezTo>
                <a:cubicBezTo>
                  <a:pt x="5167069" y="159568"/>
                  <a:pt x="5139288" y="173062"/>
                  <a:pt x="5105951" y="196874"/>
                </a:cubicBezTo>
                <a:cubicBezTo>
                  <a:pt x="5072614" y="220686"/>
                  <a:pt x="5032925" y="257199"/>
                  <a:pt x="4996413" y="282599"/>
                </a:cubicBezTo>
                <a:cubicBezTo>
                  <a:pt x="4959901" y="307999"/>
                  <a:pt x="4923388" y="325462"/>
                  <a:pt x="4886876" y="349274"/>
                </a:cubicBezTo>
                <a:cubicBezTo>
                  <a:pt x="4850364" y="373086"/>
                  <a:pt x="4808294" y="405630"/>
                  <a:pt x="4777338" y="425474"/>
                </a:cubicBezTo>
                <a:cubicBezTo>
                  <a:pt x="4746382" y="445318"/>
                  <a:pt x="4723363" y="456430"/>
                  <a:pt x="4701138" y="468336"/>
                </a:cubicBezTo>
                <a:cubicBezTo>
                  <a:pt x="4678913" y="480242"/>
                  <a:pt x="4671769" y="488180"/>
                  <a:pt x="4643988" y="496911"/>
                </a:cubicBezTo>
                <a:cubicBezTo>
                  <a:pt x="4616207" y="505642"/>
                  <a:pt x="4568582" y="514374"/>
                  <a:pt x="4534451" y="520724"/>
                </a:cubicBezTo>
                <a:cubicBezTo>
                  <a:pt x="4500320" y="527074"/>
                  <a:pt x="4476507" y="525486"/>
                  <a:pt x="4439201" y="535011"/>
                </a:cubicBezTo>
                <a:cubicBezTo>
                  <a:pt x="4401895" y="544536"/>
                  <a:pt x="4354269" y="565174"/>
                  <a:pt x="4310613" y="577874"/>
                </a:cubicBezTo>
                <a:cubicBezTo>
                  <a:pt x="4266957" y="590574"/>
                  <a:pt x="4222507" y="598511"/>
                  <a:pt x="4177263" y="611211"/>
                </a:cubicBezTo>
                <a:cubicBezTo>
                  <a:pt x="4132019" y="623911"/>
                  <a:pt x="4087570" y="636612"/>
                  <a:pt x="4039151" y="654074"/>
                </a:cubicBezTo>
                <a:cubicBezTo>
                  <a:pt x="3990732" y="671537"/>
                  <a:pt x="3935963" y="692174"/>
                  <a:pt x="3886751" y="715986"/>
                </a:cubicBezTo>
                <a:cubicBezTo>
                  <a:pt x="3837538" y="739799"/>
                  <a:pt x="3779595" y="773137"/>
                  <a:pt x="3743876" y="796949"/>
                </a:cubicBezTo>
                <a:cubicBezTo>
                  <a:pt x="3708157" y="820762"/>
                  <a:pt x="3695457" y="834255"/>
                  <a:pt x="3672438" y="858861"/>
                </a:cubicBezTo>
                <a:cubicBezTo>
                  <a:pt x="3649419" y="883467"/>
                  <a:pt x="3630369" y="906486"/>
                  <a:pt x="3605763" y="944586"/>
                </a:cubicBezTo>
                <a:cubicBezTo>
                  <a:pt x="3581157" y="982686"/>
                  <a:pt x="3548613" y="1041424"/>
                  <a:pt x="3524801" y="1087461"/>
                </a:cubicBezTo>
                <a:cubicBezTo>
                  <a:pt x="3500988" y="1133499"/>
                  <a:pt x="3485113" y="1182711"/>
                  <a:pt x="3462888" y="1220811"/>
                </a:cubicBezTo>
                <a:cubicBezTo>
                  <a:pt x="3440663" y="1258911"/>
                  <a:pt x="3419232" y="1291455"/>
                  <a:pt x="3391451" y="1316061"/>
                </a:cubicBezTo>
                <a:cubicBezTo>
                  <a:pt x="3363670" y="1340667"/>
                  <a:pt x="3296201" y="1368449"/>
                  <a:pt x="3296201" y="1368449"/>
                </a:cubicBezTo>
                <a:cubicBezTo>
                  <a:pt x="3270007" y="1382736"/>
                  <a:pt x="3253338" y="1393849"/>
                  <a:pt x="3234288" y="1401786"/>
                </a:cubicBezTo>
                <a:cubicBezTo>
                  <a:pt x="3215238" y="1409723"/>
                  <a:pt x="3200951" y="1424011"/>
                  <a:pt x="3181901" y="1416074"/>
                </a:cubicBezTo>
                <a:cubicBezTo>
                  <a:pt x="3162851" y="1408137"/>
                  <a:pt x="3138244" y="1370830"/>
                  <a:pt x="3119988" y="1354161"/>
                </a:cubicBezTo>
                <a:cubicBezTo>
                  <a:pt x="3101732" y="1337492"/>
                  <a:pt x="3088238" y="1326380"/>
                  <a:pt x="3072363" y="1316061"/>
                </a:cubicBezTo>
                <a:cubicBezTo>
                  <a:pt x="3056488" y="1305742"/>
                  <a:pt x="3042200" y="1291455"/>
                  <a:pt x="3024738" y="1292249"/>
                </a:cubicBezTo>
                <a:cubicBezTo>
                  <a:pt x="3007276" y="1293043"/>
                  <a:pt x="2981082" y="1307330"/>
                  <a:pt x="2967588" y="1320824"/>
                </a:cubicBezTo>
                <a:cubicBezTo>
                  <a:pt x="2954094" y="1334318"/>
                  <a:pt x="2948538" y="1350986"/>
                  <a:pt x="2943776" y="1373211"/>
                </a:cubicBezTo>
                <a:cubicBezTo>
                  <a:pt x="2939013" y="1395436"/>
                  <a:pt x="2944569" y="1427187"/>
                  <a:pt x="2939013" y="1454174"/>
                </a:cubicBezTo>
                <a:cubicBezTo>
                  <a:pt x="2933457" y="1481161"/>
                  <a:pt x="2931075" y="1504180"/>
                  <a:pt x="2910438" y="1535136"/>
                </a:cubicBezTo>
                <a:cubicBezTo>
                  <a:pt x="2889801" y="1566092"/>
                  <a:pt x="2846938" y="1608161"/>
                  <a:pt x="2815188" y="1639911"/>
                </a:cubicBezTo>
                <a:cubicBezTo>
                  <a:pt x="2783438" y="1671661"/>
                  <a:pt x="2740575" y="1699442"/>
                  <a:pt x="2719938" y="1725636"/>
                </a:cubicBezTo>
                <a:cubicBezTo>
                  <a:pt x="2699300" y="1751830"/>
                  <a:pt x="2693744" y="1767705"/>
                  <a:pt x="2691363" y="1797074"/>
                </a:cubicBezTo>
                <a:cubicBezTo>
                  <a:pt x="2688982" y="1826443"/>
                  <a:pt x="2700888" y="1871687"/>
                  <a:pt x="2705651" y="1901849"/>
                </a:cubicBezTo>
                <a:cubicBezTo>
                  <a:pt x="2710413" y="1932012"/>
                  <a:pt x="2718350" y="1951855"/>
                  <a:pt x="2719938" y="1978049"/>
                </a:cubicBezTo>
                <a:cubicBezTo>
                  <a:pt x="2721525" y="2004243"/>
                  <a:pt x="2725495" y="2035992"/>
                  <a:pt x="2715176" y="2059011"/>
                </a:cubicBezTo>
                <a:cubicBezTo>
                  <a:pt x="2704857" y="2082030"/>
                  <a:pt x="2693745" y="2098699"/>
                  <a:pt x="2658026" y="2116161"/>
                </a:cubicBezTo>
                <a:cubicBezTo>
                  <a:pt x="2622307" y="2133624"/>
                  <a:pt x="2577857" y="2142355"/>
                  <a:pt x="2500863" y="2163786"/>
                </a:cubicBezTo>
                <a:cubicBezTo>
                  <a:pt x="2423869" y="2185217"/>
                  <a:pt x="2269088" y="2227287"/>
                  <a:pt x="2196063" y="2244749"/>
                </a:cubicBezTo>
                <a:cubicBezTo>
                  <a:pt x="2123038" y="2262211"/>
                  <a:pt x="2116688" y="2259830"/>
                  <a:pt x="2062713" y="2268561"/>
                </a:cubicBezTo>
                <a:cubicBezTo>
                  <a:pt x="2008738" y="2277292"/>
                  <a:pt x="1926188" y="2294755"/>
                  <a:pt x="1872213" y="2297136"/>
                </a:cubicBezTo>
                <a:cubicBezTo>
                  <a:pt x="1818238" y="2299517"/>
                  <a:pt x="1780932" y="2290787"/>
                  <a:pt x="1738863" y="2282849"/>
                </a:cubicBezTo>
                <a:cubicBezTo>
                  <a:pt x="1696794" y="2274912"/>
                  <a:pt x="1653138" y="2263798"/>
                  <a:pt x="1619801" y="2249511"/>
                </a:cubicBezTo>
                <a:cubicBezTo>
                  <a:pt x="1586464" y="2235224"/>
                  <a:pt x="1538838" y="2197124"/>
                  <a:pt x="1538838" y="2197124"/>
                </a:cubicBezTo>
                <a:cubicBezTo>
                  <a:pt x="1510263" y="2178868"/>
                  <a:pt x="1472163" y="2161405"/>
                  <a:pt x="1448351" y="2139974"/>
                </a:cubicBezTo>
                <a:cubicBezTo>
                  <a:pt x="1424539" y="2118543"/>
                  <a:pt x="1412632" y="2086792"/>
                  <a:pt x="1395963" y="2068536"/>
                </a:cubicBezTo>
                <a:cubicBezTo>
                  <a:pt x="1379294" y="2050280"/>
                  <a:pt x="1367388" y="2035992"/>
                  <a:pt x="1348338" y="2030436"/>
                </a:cubicBezTo>
                <a:cubicBezTo>
                  <a:pt x="1329288" y="2024880"/>
                  <a:pt x="1305475" y="2026468"/>
                  <a:pt x="1281663" y="2035199"/>
                </a:cubicBezTo>
                <a:cubicBezTo>
                  <a:pt x="1257851" y="2043930"/>
                  <a:pt x="1232450" y="2058218"/>
                  <a:pt x="1205463" y="2082824"/>
                </a:cubicBezTo>
                <a:cubicBezTo>
                  <a:pt x="1178476" y="2107430"/>
                  <a:pt x="1146725" y="2155849"/>
                  <a:pt x="1119738" y="2182836"/>
                </a:cubicBezTo>
                <a:cubicBezTo>
                  <a:pt x="1092751" y="2209823"/>
                  <a:pt x="1069732" y="2231255"/>
                  <a:pt x="1043538" y="2244749"/>
                </a:cubicBezTo>
                <a:cubicBezTo>
                  <a:pt x="1017344" y="2258243"/>
                  <a:pt x="992738" y="2265386"/>
                  <a:pt x="962576" y="2263799"/>
                </a:cubicBezTo>
                <a:cubicBezTo>
                  <a:pt x="932414" y="2262212"/>
                  <a:pt x="891138" y="2247130"/>
                  <a:pt x="862563" y="2235224"/>
                </a:cubicBezTo>
                <a:cubicBezTo>
                  <a:pt x="833988" y="2223318"/>
                  <a:pt x="818113" y="2211411"/>
                  <a:pt x="791126" y="2192361"/>
                </a:cubicBezTo>
                <a:cubicBezTo>
                  <a:pt x="764139" y="2173311"/>
                  <a:pt x="700638" y="2120924"/>
                  <a:pt x="700638" y="2120924"/>
                </a:cubicBezTo>
                <a:cubicBezTo>
                  <a:pt x="670476" y="2097112"/>
                  <a:pt x="634757" y="2078855"/>
                  <a:pt x="610151" y="2049486"/>
                </a:cubicBezTo>
                <a:cubicBezTo>
                  <a:pt x="585545" y="2020117"/>
                  <a:pt x="571257" y="1984398"/>
                  <a:pt x="553001" y="1944711"/>
                </a:cubicBezTo>
                <a:cubicBezTo>
                  <a:pt x="534745" y="1905024"/>
                  <a:pt x="516488" y="1847080"/>
                  <a:pt x="500613" y="1811361"/>
                </a:cubicBezTo>
                <a:cubicBezTo>
                  <a:pt x="484738" y="1775642"/>
                  <a:pt x="481563" y="1752624"/>
                  <a:pt x="457751" y="1730399"/>
                </a:cubicBezTo>
                <a:cubicBezTo>
                  <a:pt x="433939" y="1708174"/>
                  <a:pt x="402982" y="1694680"/>
                  <a:pt x="357738" y="1678011"/>
                </a:cubicBezTo>
                <a:cubicBezTo>
                  <a:pt x="312494" y="1661342"/>
                  <a:pt x="231532" y="1641499"/>
                  <a:pt x="186288" y="1630386"/>
                </a:cubicBezTo>
                <a:cubicBezTo>
                  <a:pt x="141044" y="1619274"/>
                  <a:pt x="112470" y="1611336"/>
                  <a:pt x="86276" y="1611336"/>
                </a:cubicBezTo>
                <a:cubicBezTo>
                  <a:pt x="60082" y="1611336"/>
                  <a:pt x="43413" y="1614511"/>
                  <a:pt x="29126" y="1630386"/>
                </a:cubicBezTo>
                <a:cubicBezTo>
                  <a:pt x="14838" y="1646261"/>
                  <a:pt x="-3418" y="1674836"/>
                  <a:pt x="551" y="1706586"/>
                </a:cubicBezTo>
                <a:cubicBezTo>
                  <a:pt x="4520" y="1738336"/>
                  <a:pt x="39444" y="1787549"/>
                  <a:pt x="52938" y="1820886"/>
                </a:cubicBezTo>
                <a:cubicBezTo>
                  <a:pt x="66432" y="1854223"/>
                  <a:pt x="83894" y="1879623"/>
                  <a:pt x="81513" y="1906611"/>
                </a:cubicBezTo>
                <a:cubicBezTo>
                  <a:pt x="79132" y="1933599"/>
                  <a:pt x="58891" y="1958205"/>
                  <a:pt x="38651" y="1982811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7" name="56 Forma libre"/>
          <p:cNvSpPr/>
          <p:nvPr/>
        </p:nvSpPr>
        <p:spPr>
          <a:xfrm>
            <a:off x="5652964" y="622064"/>
            <a:ext cx="3511432" cy="832818"/>
          </a:xfrm>
          <a:custGeom>
            <a:avLst/>
            <a:gdLst>
              <a:gd name="connsiteX0" fmla="*/ 3511432 w 3511432"/>
              <a:gd name="connsiteY0" fmla="*/ 108776 h 832818"/>
              <a:gd name="connsiteX1" fmla="*/ 3399256 w 3511432"/>
              <a:gd name="connsiteY1" fmla="*/ 173362 h 832818"/>
              <a:gd name="connsiteX2" fmla="*/ 3331271 w 3511432"/>
              <a:gd name="connsiteY2" fmla="*/ 203955 h 832818"/>
              <a:gd name="connsiteX3" fmla="*/ 3276883 w 3511432"/>
              <a:gd name="connsiteY3" fmla="*/ 217552 h 832818"/>
              <a:gd name="connsiteX4" fmla="*/ 3191901 w 3511432"/>
              <a:gd name="connsiteY4" fmla="*/ 207355 h 832818"/>
              <a:gd name="connsiteX5" fmla="*/ 3117118 w 3511432"/>
              <a:gd name="connsiteY5" fmla="*/ 186959 h 832818"/>
              <a:gd name="connsiteX6" fmla="*/ 3025338 w 3511432"/>
              <a:gd name="connsiteY6" fmla="*/ 152966 h 832818"/>
              <a:gd name="connsiteX7" fmla="*/ 2947155 w 3511432"/>
              <a:gd name="connsiteY7" fmla="*/ 108776 h 832818"/>
              <a:gd name="connsiteX8" fmla="*/ 2875771 w 3511432"/>
              <a:gd name="connsiteY8" fmla="*/ 57787 h 832818"/>
              <a:gd name="connsiteX9" fmla="*/ 2814584 w 3511432"/>
              <a:gd name="connsiteY9" fmla="*/ 30593 h 832818"/>
              <a:gd name="connsiteX10" fmla="*/ 2743200 w 3511432"/>
              <a:gd name="connsiteY10" fmla="*/ 6798 h 832818"/>
              <a:gd name="connsiteX11" fmla="*/ 2695610 w 3511432"/>
              <a:gd name="connsiteY11" fmla="*/ 0 h 832818"/>
              <a:gd name="connsiteX12" fmla="*/ 2624226 w 3511432"/>
              <a:gd name="connsiteY12" fmla="*/ 10198 h 832818"/>
              <a:gd name="connsiteX13" fmla="*/ 2488255 w 3511432"/>
              <a:gd name="connsiteY13" fmla="*/ 71384 h 832818"/>
              <a:gd name="connsiteX14" fmla="*/ 2304695 w 3511432"/>
              <a:gd name="connsiteY14" fmla="*/ 156366 h 832818"/>
              <a:gd name="connsiteX15" fmla="*/ 2189121 w 3511432"/>
              <a:gd name="connsiteY15" fmla="*/ 217552 h 832818"/>
              <a:gd name="connsiteX16" fmla="*/ 2110938 w 3511432"/>
              <a:gd name="connsiteY16" fmla="*/ 248146 h 832818"/>
              <a:gd name="connsiteX17" fmla="*/ 2036154 w 3511432"/>
              <a:gd name="connsiteY17" fmla="*/ 258343 h 832818"/>
              <a:gd name="connsiteX18" fmla="*/ 1917180 w 3511432"/>
              <a:gd name="connsiteY18" fmla="*/ 261743 h 832818"/>
              <a:gd name="connsiteX19" fmla="*/ 1760814 w 3511432"/>
              <a:gd name="connsiteY19" fmla="*/ 241347 h 832818"/>
              <a:gd name="connsiteX20" fmla="*/ 1631643 w 3511432"/>
              <a:gd name="connsiteY20" fmla="*/ 217552 h 832818"/>
              <a:gd name="connsiteX21" fmla="*/ 1539863 w 3511432"/>
              <a:gd name="connsiteY21" fmla="*/ 210754 h 832818"/>
              <a:gd name="connsiteX22" fmla="*/ 1471878 w 3511432"/>
              <a:gd name="connsiteY22" fmla="*/ 210754 h 832818"/>
              <a:gd name="connsiteX23" fmla="*/ 1410691 w 3511432"/>
              <a:gd name="connsiteY23" fmla="*/ 227750 h 832818"/>
              <a:gd name="connsiteX24" fmla="*/ 1335907 w 3511432"/>
              <a:gd name="connsiteY24" fmla="*/ 285537 h 832818"/>
              <a:gd name="connsiteX25" fmla="*/ 1271322 w 3511432"/>
              <a:gd name="connsiteY25" fmla="*/ 363720 h 832818"/>
              <a:gd name="connsiteX26" fmla="*/ 1223732 w 3511432"/>
              <a:gd name="connsiteY26" fmla="*/ 418108 h 832818"/>
              <a:gd name="connsiteX27" fmla="*/ 1172743 w 3511432"/>
              <a:gd name="connsiteY27" fmla="*/ 482694 h 832818"/>
              <a:gd name="connsiteX28" fmla="*/ 1114956 w 3511432"/>
              <a:gd name="connsiteY28" fmla="*/ 520086 h 832818"/>
              <a:gd name="connsiteX29" fmla="*/ 1002780 w 3511432"/>
              <a:gd name="connsiteY29" fmla="*/ 537082 h 832818"/>
              <a:gd name="connsiteX30" fmla="*/ 676452 w 3511432"/>
              <a:gd name="connsiteY30" fmla="*/ 554079 h 832818"/>
              <a:gd name="connsiteX31" fmla="*/ 486093 w 3511432"/>
              <a:gd name="connsiteY31" fmla="*/ 567676 h 832818"/>
              <a:gd name="connsiteX32" fmla="*/ 360321 w 3511432"/>
              <a:gd name="connsiteY32" fmla="*/ 567676 h 832818"/>
              <a:gd name="connsiteX33" fmla="*/ 227750 w 3511432"/>
              <a:gd name="connsiteY33" fmla="*/ 560877 h 832818"/>
              <a:gd name="connsiteX34" fmla="*/ 115574 w 3511432"/>
              <a:gd name="connsiteY34" fmla="*/ 564277 h 832818"/>
              <a:gd name="connsiteX35" fmla="*/ 27194 w 3511432"/>
              <a:gd name="connsiteY35" fmla="*/ 577874 h 832818"/>
              <a:gd name="connsiteX36" fmla="*/ 0 w 3511432"/>
              <a:gd name="connsiteY36" fmla="*/ 611866 h 832818"/>
              <a:gd name="connsiteX37" fmla="*/ 3399 w 3511432"/>
              <a:gd name="connsiteY37" fmla="*/ 676452 h 832818"/>
              <a:gd name="connsiteX38" fmla="*/ 54388 w 3511432"/>
              <a:gd name="connsiteY38" fmla="*/ 724042 h 832818"/>
              <a:gd name="connsiteX39" fmla="*/ 132571 w 3511432"/>
              <a:gd name="connsiteY39" fmla="*/ 778430 h 832818"/>
              <a:gd name="connsiteX40" fmla="*/ 132571 w 3511432"/>
              <a:gd name="connsiteY40" fmla="*/ 832818 h 83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11432" h="832818">
                <a:moveTo>
                  <a:pt x="3511432" y="108776"/>
                </a:moveTo>
                <a:lnTo>
                  <a:pt x="3399256" y="173362"/>
                </a:lnTo>
                <a:lnTo>
                  <a:pt x="3331271" y="203955"/>
                </a:lnTo>
                <a:lnTo>
                  <a:pt x="3276883" y="217552"/>
                </a:lnTo>
                <a:lnTo>
                  <a:pt x="3191901" y="207355"/>
                </a:lnTo>
                <a:lnTo>
                  <a:pt x="3117118" y="186959"/>
                </a:lnTo>
                <a:lnTo>
                  <a:pt x="3025338" y="152966"/>
                </a:lnTo>
                <a:lnTo>
                  <a:pt x="2947155" y="108776"/>
                </a:lnTo>
                <a:lnTo>
                  <a:pt x="2875771" y="57787"/>
                </a:lnTo>
                <a:lnTo>
                  <a:pt x="2814584" y="30593"/>
                </a:lnTo>
                <a:lnTo>
                  <a:pt x="2743200" y="6798"/>
                </a:lnTo>
                <a:lnTo>
                  <a:pt x="2695610" y="0"/>
                </a:lnTo>
                <a:lnTo>
                  <a:pt x="2624226" y="10198"/>
                </a:lnTo>
                <a:lnTo>
                  <a:pt x="2488255" y="71384"/>
                </a:lnTo>
                <a:lnTo>
                  <a:pt x="2304695" y="156366"/>
                </a:lnTo>
                <a:lnTo>
                  <a:pt x="2189121" y="217552"/>
                </a:lnTo>
                <a:lnTo>
                  <a:pt x="2110938" y="248146"/>
                </a:lnTo>
                <a:lnTo>
                  <a:pt x="2036154" y="258343"/>
                </a:lnTo>
                <a:lnTo>
                  <a:pt x="1917180" y="261743"/>
                </a:lnTo>
                <a:lnTo>
                  <a:pt x="1760814" y="241347"/>
                </a:lnTo>
                <a:lnTo>
                  <a:pt x="1631643" y="217552"/>
                </a:lnTo>
                <a:lnTo>
                  <a:pt x="1539863" y="210754"/>
                </a:lnTo>
                <a:lnTo>
                  <a:pt x="1471878" y="210754"/>
                </a:lnTo>
                <a:lnTo>
                  <a:pt x="1410691" y="227750"/>
                </a:lnTo>
                <a:lnTo>
                  <a:pt x="1335907" y="285537"/>
                </a:lnTo>
                <a:lnTo>
                  <a:pt x="1271322" y="363720"/>
                </a:lnTo>
                <a:lnTo>
                  <a:pt x="1223732" y="418108"/>
                </a:lnTo>
                <a:lnTo>
                  <a:pt x="1172743" y="482694"/>
                </a:lnTo>
                <a:lnTo>
                  <a:pt x="1114956" y="520086"/>
                </a:lnTo>
                <a:lnTo>
                  <a:pt x="1002780" y="537082"/>
                </a:lnTo>
                <a:lnTo>
                  <a:pt x="676452" y="554079"/>
                </a:lnTo>
                <a:lnTo>
                  <a:pt x="486093" y="567676"/>
                </a:lnTo>
                <a:lnTo>
                  <a:pt x="360321" y="567676"/>
                </a:lnTo>
                <a:lnTo>
                  <a:pt x="227750" y="560877"/>
                </a:lnTo>
                <a:lnTo>
                  <a:pt x="115574" y="564277"/>
                </a:lnTo>
                <a:lnTo>
                  <a:pt x="27194" y="577874"/>
                </a:lnTo>
                <a:lnTo>
                  <a:pt x="0" y="611866"/>
                </a:lnTo>
                <a:lnTo>
                  <a:pt x="3399" y="676452"/>
                </a:lnTo>
                <a:lnTo>
                  <a:pt x="54388" y="724042"/>
                </a:lnTo>
                <a:lnTo>
                  <a:pt x="132571" y="778430"/>
                </a:lnTo>
                <a:lnTo>
                  <a:pt x="132571" y="832818"/>
                </a:lnTo>
              </a:path>
            </a:pathLst>
          </a:custGeom>
          <a:noFill/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63 CuadroTexto"/>
          <p:cNvSpPr txBox="1"/>
          <p:nvPr/>
        </p:nvSpPr>
        <p:spPr>
          <a:xfrm>
            <a:off x="68324" y="5373424"/>
            <a:ext cx="74560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Oro Perdido – Puente </a:t>
            </a:r>
            <a:r>
              <a:rPr lang="es-CO" sz="1300" b="1" dirty="0" err="1" smtClean="0"/>
              <a:t>Quetame</a:t>
            </a:r>
            <a:r>
              <a:rPr lang="es-CO" sz="1300" b="1" dirty="0" smtClean="0"/>
              <a:t> / Oro Perdido Villavicencio</a:t>
            </a:r>
            <a:endParaRPr lang="es-CO" sz="13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4427984" y="5293916"/>
            <a:ext cx="74560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 smtClean="0"/>
              <a:t>Villavicencio – Villavicencio / Puente </a:t>
            </a:r>
            <a:r>
              <a:rPr lang="es-CO" sz="1300" b="1" dirty="0" err="1" smtClean="0"/>
              <a:t>Quetame</a:t>
            </a:r>
            <a:r>
              <a:rPr lang="es-CO" sz="1300" b="1" dirty="0" smtClean="0"/>
              <a:t> – Puente </a:t>
            </a:r>
            <a:r>
              <a:rPr lang="es-CO" sz="1300" b="1" dirty="0" err="1" smtClean="0"/>
              <a:t>Quetame</a:t>
            </a:r>
            <a:endParaRPr lang="es-CO" sz="1300" b="1" dirty="0"/>
          </a:p>
        </p:txBody>
      </p:sp>
      <p:sp>
        <p:nvSpPr>
          <p:cNvPr id="63" name="62 Forma libre"/>
          <p:cNvSpPr/>
          <p:nvPr/>
        </p:nvSpPr>
        <p:spPr>
          <a:xfrm>
            <a:off x="5709514" y="819302"/>
            <a:ext cx="3467404" cy="577901"/>
          </a:xfrm>
          <a:custGeom>
            <a:avLst/>
            <a:gdLst>
              <a:gd name="connsiteX0" fmla="*/ 62179 w 3467404"/>
              <a:gd name="connsiteY0" fmla="*/ 577901 h 577901"/>
              <a:gd name="connsiteX1" fmla="*/ 21945 w 3467404"/>
              <a:gd name="connsiteY1" fmla="*/ 537668 h 577901"/>
              <a:gd name="connsiteX2" fmla="*/ 0 w 3467404"/>
              <a:gd name="connsiteY2" fmla="*/ 515722 h 577901"/>
              <a:gd name="connsiteX3" fmla="*/ 0 w 3467404"/>
              <a:gd name="connsiteY3" fmla="*/ 486461 h 577901"/>
              <a:gd name="connsiteX4" fmla="*/ 32918 w 3467404"/>
              <a:gd name="connsiteY4" fmla="*/ 468173 h 577901"/>
              <a:gd name="connsiteX5" fmla="*/ 98755 w 3467404"/>
              <a:gd name="connsiteY5" fmla="*/ 457200 h 577901"/>
              <a:gd name="connsiteX6" fmla="*/ 157276 w 3467404"/>
              <a:gd name="connsiteY6" fmla="*/ 446228 h 577901"/>
              <a:gd name="connsiteX7" fmla="*/ 212140 w 3467404"/>
              <a:gd name="connsiteY7" fmla="*/ 438912 h 577901"/>
              <a:gd name="connsiteX8" fmla="*/ 263347 w 3467404"/>
              <a:gd name="connsiteY8" fmla="*/ 424282 h 577901"/>
              <a:gd name="connsiteX9" fmla="*/ 332841 w 3467404"/>
              <a:gd name="connsiteY9" fmla="*/ 413309 h 577901"/>
              <a:gd name="connsiteX10" fmla="*/ 482803 w 3467404"/>
              <a:gd name="connsiteY10" fmla="*/ 402336 h 577901"/>
              <a:gd name="connsiteX11" fmla="*/ 757123 w 3467404"/>
              <a:gd name="connsiteY11" fmla="*/ 384048 h 577901"/>
              <a:gd name="connsiteX12" fmla="*/ 1009497 w 3467404"/>
              <a:gd name="connsiteY12" fmla="*/ 373076 h 577901"/>
              <a:gd name="connsiteX13" fmla="*/ 1185062 w 3467404"/>
              <a:gd name="connsiteY13" fmla="*/ 365760 h 577901"/>
              <a:gd name="connsiteX14" fmla="*/ 1452067 w 3467404"/>
              <a:gd name="connsiteY14" fmla="*/ 351130 h 577901"/>
              <a:gd name="connsiteX15" fmla="*/ 1795881 w 3467404"/>
              <a:gd name="connsiteY15" fmla="*/ 307239 h 577901"/>
              <a:gd name="connsiteX16" fmla="*/ 1986076 w 3467404"/>
              <a:gd name="connsiteY16" fmla="*/ 267005 h 577901"/>
              <a:gd name="connsiteX17" fmla="*/ 2132380 w 3467404"/>
              <a:gd name="connsiteY17" fmla="*/ 234087 h 577901"/>
              <a:gd name="connsiteX18" fmla="*/ 2337206 w 3467404"/>
              <a:gd name="connsiteY18" fmla="*/ 164592 h 577901"/>
              <a:gd name="connsiteX19" fmla="*/ 2505456 w 3467404"/>
              <a:gd name="connsiteY19" fmla="*/ 87783 h 577901"/>
              <a:gd name="connsiteX20" fmla="*/ 2589580 w 3467404"/>
              <a:gd name="connsiteY20" fmla="*/ 54864 h 577901"/>
              <a:gd name="connsiteX21" fmla="*/ 2666390 w 3467404"/>
              <a:gd name="connsiteY21" fmla="*/ 25604 h 577901"/>
              <a:gd name="connsiteX22" fmla="*/ 2739542 w 3467404"/>
              <a:gd name="connsiteY22" fmla="*/ 7316 h 577901"/>
              <a:gd name="connsiteX23" fmla="*/ 2834640 w 3467404"/>
              <a:gd name="connsiteY23" fmla="*/ 0 h 577901"/>
              <a:gd name="connsiteX24" fmla="*/ 2882188 w 3467404"/>
              <a:gd name="connsiteY24" fmla="*/ 0 h 577901"/>
              <a:gd name="connsiteX25" fmla="*/ 2999232 w 3467404"/>
              <a:gd name="connsiteY25" fmla="*/ 25604 h 577901"/>
              <a:gd name="connsiteX26" fmla="*/ 3280867 w 3467404"/>
              <a:gd name="connsiteY26" fmla="*/ 65837 h 577901"/>
              <a:gd name="connsiteX27" fmla="*/ 3467404 w 3467404"/>
              <a:gd name="connsiteY27" fmla="*/ 102413 h 577901"/>
              <a:gd name="connsiteX0" fmla="*/ 62179 w 3467404"/>
              <a:gd name="connsiteY0" fmla="*/ 577901 h 577901"/>
              <a:gd name="connsiteX1" fmla="*/ 21945 w 3467404"/>
              <a:gd name="connsiteY1" fmla="*/ 537668 h 577901"/>
              <a:gd name="connsiteX2" fmla="*/ 0 w 3467404"/>
              <a:gd name="connsiteY2" fmla="*/ 515722 h 577901"/>
              <a:gd name="connsiteX3" fmla="*/ 0 w 3467404"/>
              <a:gd name="connsiteY3" fmla="*/ 486461 h 577901"/>
              <a:gd name="connsiteX4" fmla="*/ 32918 w 3467404"/>
              <a:gd name="connsiteY4" fmla="*/ 468173 h 577901"/>
              <a:gd name="connsiteX5" fmla="*/ 98755 w 3467404"/>
              <a:gd name="connsiteY5" fmla="*/ 457200 h 577901"/>
              <a:gd name="connsiteX6" fmla="*/ 157276 w 3467404"/>
              <a:gd name="connsiteY6" fmla="*/ 446228 h 577901"/>
              <a:gd name="connsiteX7" fmla="*/ 212140 w 3467404"/>
              <a:gd name="connsiteY7" fmla="*/ 438912 h 577901"/>
              <a:gd name="connsiteX8" fmla="*/ 263347 w 3467404"/>
              <a:gd name="connsiteY8" fmla="*/ 424282 h 577901"/>
              <a:gd name="connsiteX9" fmla="*/ 332841 w 3467404"/>
              <a:gd name="connsiteY9" fmla="*/ 413309 h 577901"/>
              <a:gd name="connsiteX10" fmla="*/ 482803 w 3467404"/>
              <a:gd name="connsiteY10" fmla="*/ 402336 h 577901"/>
              <a:gd name="connsiteX11" fmla="*/ 757123 w 3467404"/>
              <a:gd name="connsiteY11" fmla="*/ 384048 h 577901"/>
              <a:gd name="connsiteX12" fmla="*/ 1009497 w 3467404"/>
              <a:gd name="connsiteY12" fmla="*/ 373076 h 577901"/>
              <a:gd name="connsiteX13" fmla="*/ 1185062 w 3467404"/>
              <a:gd name="connsiteY13" fmla="*/ 365760 h 577901"/>
              <a:gd name="connsiteX14" fmla="*/ 1452067 w 3467404"/>
              <a:gd name="connsiteY14" fmla="*/ 351130 h 577901"/>
              <a:gd name="connsiteX15" fmla="*/ 1795881 w 3467404"/>
              <a:gd name="connsiteY15" fmla="*/ 307239 h 577901"/>
              <a:gd name="connsiteX16" fmla="*/ 1986076 w 3467404"/>
              <a:gd name="connsiteY16" fmla="*/ 267005 h 577901"/>
              <a:gd name="connsiteX17" fmla="*/ 2132380 w 3467404"/>
              <a:gd name="connsiteY17" fmla="*/ 234087 h 577901"/>
              <a:gd name="connsiteX18" fmla="*/ 2337206 w 3467404"/>
              <a:gd name="connsiteY18" fmla="*/ 164592 h 577901"/>
              <a:gd name="connsiteX19" fmla="*/ 2505456 w 3467404"/>
              <a:gd name="connsiteY19" fmla="*/ 87783 h 577901"/>
              <a:gd name="connsiteX20" fmla="*/ 2589580 w 3467404"/>
              <a:gd name="connsiteY20" fmla="*/ 54864 h 577901"/>
              <a:gd name="connsiteX21" fmla="*/ 2666390 w 3467404"/>
              <a:gd name="connsiteY21" fmla="*/ 25604 h 577901"/>
              <a:gd name="connsiteX22" fmla="*/ 2739542 w 3467404"/>
              <a:gd name="connsiteY22" fmla="*/ 7316 h 577901"/>
              <a:gd name="connsiteX23" fmla="*/ 2834640 w 3467404"/>
              <a:gd name="connsiteY23" fmla="*/ 0 h 577901"/>
              <a:gd name="connsiteX24" fmla="*/ 2882188 w 3467404"/>
              <a:gd name="connsiteY24" fmla="*/ 0 h 577901"/>
              <a:gd name="connsiteX25" fmla="*/ 2999232 w 3467404"/>
              <a:gd name="connsiteY25" fmla="*/ 25604 h 577901"/>
              <a:gd name="connsiteX26" fmla="*/ 3295498 w 3467404"/>
              <a:gd name="connsiteY26" fmla="*/ 80467 h 577901"/>
              <a:gd name="connsiteX27" fmla="*/ 3467404 w 3467404"/>
              <a:gd name="connsiteY27" fmla="*/ 102413 h 57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67404" h="577901">
                <a:moveTo>
                  <a:pt x="62179" y="577901"/>
                </a:moveTo>
                <a:lnTo>
                  <a:pt x="21945" y="537668"/>
                </a:lnTo>
                <a:lnTo>
                  <a:pt x="0" y="515722"/>
                </a:lnTo>
                <a:lnTo>
                  <a:pt x="0" y="486461"/>
                </a:lnTo>
                <a:lnTo>
                  <a:pt x="32918" y="468173"/>
                </a:lnTo>
                <a:lnTo>
                  <a:pt x="98755" y="457200"/>
                </a:lnTo>
                <a:lnTo>
                  <a:pt x="157276" y="446228"/>
                </a:lnTo>
                <a:lnTo>
                  <a:pt x="212140" y="438912"/>
                </a:lnTo>
                <a:lnTo>
                  <a:pt x="263347" y="424282"/>
                </a:lnTo>
                <a:lnTo>
                  <a:pt x="332841" y="413309"/>
                </a:lnTo>
                <a:lnTo>
                  <a:pt x="482803" y="402336"/>
                </a:lnTo>
                <a:lnTo>
                  <a:pt x="757123" y="384048"/>
                </a:lnTo>
                <a:lnTo>
                  <a:pt x="1009497" y="373076"/>
                </a:lnTo>
                <a:lnTo>
                  <a:pt x="1185062" y="365760"/>
                </a:lnTo>
                <a:lnTo>
                  <a:pt x="1452067" y="351130"/>
                </a:lnTo>
                <a:lnTo>
                  <a:pt x="1795881" y="307239"/>
                </a:lnTo>
                <a:lnTo>
                  <a:pt x="1986076" y="267005"/>
                </a:lnTo>
                <a:lnTo>
                  <a:pt x="2132380" y="234087"/>
                </a:lnTo>
                <a:lnTo>
                  <a:pt x="2337206" y="164592"/>
                </a:lnTo>
                <a:lnTo>
                  <a:pt x="2505456" y="87783"/>
                </a:lnTo>
                <a:lnTo>
                  <a:pt x="2589580" y="54864"/>
                </a:lnTo>
                <a:lnTo>
                  <a:pt x="2666390" y="25604"/>
                </a:lnTo>
                <a:lnTo>
                  <a:pt x="2739542" y="7316"/>
                </a:lnTo>
                <a:lnTo>
                  <a:pt x="2834640" y="0"/>
                </a:lnTo>
                <a:lnTo>
                  <a:pt x="2882188" y="0"/>
                </a:lnTo>
                <a:lnTo>
                  <a:pt x="2999232" y="25604"/>
                </a:lnTo>
                <a:lnTo>
                  <a:pt x="3295498" y="80467"/>
                </a:lnTo>
                <a:lnTo>
                  <a:pt x="3467404" y="102413"/>
                </a:lnTo>
              </a:path>
            </a:pathLst>
          </a:custGeom>
          <a:noFill/>
          <a:ln w="571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66 Forma libre"/>
          <p:cNvSpPr/>
          <p:nvPr/>
        </p:nvSpPr>
        <p:spPr>
          <a:xfrm>
            <a:off x="5659383" y="818380"/>
            <a:ext cx="3517851" cy="486461"/>
          </a:xfrm>
          <a:custGeom>
            <a:avLst/>
            <a:gdLst>
              <a:gd name="connsiteX0" fmla="*/ 62179 w 3467404"/>
              <a:gd name="connsiteY0" fmla="*/ 577901 h 577901"/>
              <a:gd name="connsiteX1" fmla="*/ 21945 w 3467404"/>
              <a:gd name="connsiteY1" fmla="*/ 537668 h 577901"/>
              <a:gd name="connsiteX2" fmla="*/ 0 w 3467404"/>
              <a:gd name="connsiteY2" fmla="*/ 515722 h 577901"/>
              <a:gd name="connsiteX3" fmla="*/ 0 w 3467404"/>
              <a:gd name="connsiteY3" fmla="*/ 486461 h 577901"/>
              <a:gd name="connsiteX4" fmla="*/ 32918 w 3467404"/>
              <a:gd name="connsiteY4" fmla="*/ 468173 h 577901"/>
              <a:gd name="connsiteX5" fmla="*/ 98755 w 3467404"/>
              <a:gd name="connsiteY5" fmla="*/ 457200 h 577901"/>
              <a:gd name="connsiteX6" fmla="*/ 157276 w 3467404"/>
              <a:gd name="connsiteY6" fmla="*/ 446228 h 577901"/>
              <a:gd name="connsiteX7" fmla="*/ 212140 w 3467404"/>
              <a:gd name="connsiteY7" fmla="*/ 438912 h 577901"/>
              <a:gd name="connsiteX8" fmla="*/ 263347 w 3467404"/>
              <a:gd name="connsiteY8" fmla="*/ 424282 h 577901"/>
              <a:gd name="connsiteX9" fmla="*/ 332841 w 3467404"/>
              <a:gd name="connsiteY9" fmla="*/ 413309 h 577901"/>
              <a:gd name="connsiteX10" fmla="*/ 482803 w 3467404"/>
              <a:gd name="connsiteY10" fmla="*/ 402336 h 577901"/>
              <a:gd name="connsiteX11" fmla="*/ 757123 w 3467404"/>
              <a:gd name="connsiteY11" fmla="*/ 384048 h 577901"/>
              <a:gd name="connsiteX12" fmla="*/ 1009497 w 3467404"/>
              <a:gd name="connsiteY12" fmla="*/ 373076 h 577901"/>
              <a:gd name="connsiteX13" fmla="*/ 1185062 w 3467404"/>
              <a:gd name="connsiteY13" fmla="*/ 365760 h 577901"/>
              <a:gd name="connsiteX14" fmla="*/ 1452067 w 3467404"/>
              <a:gd name="connsiteY14" fmla="*/ 351130 h 577901"/>
              <a:gd name="connsiteX15" fmla="*/ 1795881 w 3467404"/>
              <a:gd name="connsiteY15" fmla="*/ 307239 h 577901"/>
              <a:gd name="connsiteX16" fmla="*/ 1986076 w 3467404"/>
              <a:gd name="connsiteY16" fmla="*/ 267005 h 577901"/>
              <a:gd name="connsiteX17" fmla="*/ 2132380 w 3467404"/>
              <a:gd name="connsiteY17" fmla="*/ 234087 h 577901"/>
              <a:gd name="connsiteX18" fmla="*/ 2337206 w 3467404"/>
              <a:gd name="connsiteY18" fmla="*/ 164592 h 577901"/>
              <a:gd name="connsiteX19" fmla="*/ 2505456 w 3467404"/>
              <a:gd name="connsiteY19" fmla="*/ 87783 h 577901"/>
              <a:gd name="connsiteX20" fmla="*/ 2589580 w 3467404"/>
              <a:gd name="connsiteY20" fmla="*/ 54864 h 577901"/>
              <a:gd name="connsiteX21" fmla="*/ 2666390 w 3467404"/>
              <a:gd name="connsiteY21" fmla="*/ 25604 h 577901"/>
              <a:gd name="connsiteX22" fmla="*/ 2739542 w 3467404"/>
              <a:gd name="connsiteY22" fmla="*/ 7316 h 577901"/>
              <a:gd name="connsiteX23" fmla="*/ 2834640 w 3467404"/>
              <a:gd name="connsiteY23" fmla="*/ 0 h 577901"/>
              <a:gd name="connsiteX24" fmla="*/ 2882188 w 3467404"/>
              <a:gd name="connsiteY24" fmla="*/ 0 h 577901"/>
              <a:gd name="connsiteX25" fmla="*/ 2999232 w 3467404"/>
              <a:gd name="connsiteY25" fmla="*/ 25604 h 577901"/>
              <a:gd name="connsiteX26" fmla="*/ 3280867 w 3467404"/>
              <a:gd name="connsiteY26" fmla="*/ 65837 h 577901"/>
              <a:gd name="connsiteX27" fmla="*/ 3467404 w 3467404"/>
              <a:gd name="connsiteY27" fmla="*/ 102413 h 577901"/>
              <a:gd name="connsiteX0" fmla="*/ 62179 w 3467404"/>
              <a:gd name="connsiteY0" fmla="*/ 577901 h 577901"/>
              <a:gd name="connsiteX1" fmla="*/ 21945 w 3467404"/>
              <a:gd name="connsiteY1" fmla="*/ 537668 h 577901"/>
              <a:gd name="connsiteX2" fmla="*/ 0 w 3467404"/>
              <a:gd name="connsiteY2" fmla="*/ 515722 h 577901"/>
              <a:gd name="connsiteX3" fmla="*/ 0 w 3467404"/>
              <a:gd name="connsiteY3" fmla="*/ 486461 h 577901"/>
              <a:gd name="connsiteX4" fmla="*/ 32918 w 3467404"/>
              <a:gd name="connsiteY4" fmla="*/ 468173 h 577901"/>
              <a:gd name="connsiteX5" fmla="*/ 98755 w 3467404"/>
              <a:gd name="connsiteY5" fmla="*/ 457200 h 577901"/>
              <a:gd name="connsiteX6" fmla="*/ 157276 w 3467404"/>
              <a:gd name="connsiteY6" fmla="*/ 446228 h 577901"/>
              <a:gd name="connsiteX7" fmla="*/ 212140 w 3467404"/>
              <a:gd name="connsiteY7" fmla="*/ 438912 h 577901"/>
              <a:gd name="connsiteX8" fmla="*/ 263347 w 3467404"/>
              <a:gd name="connsiteY8" fmla="*/ 424282 h 577901"/>
              <a:gd name="connsiteX9" fmla="*/ 332841 w 3467404"/>
              <a:gd name="connsiteY9" fmla="*/ 413309 h 577901"/>
              <a:gd name="connsiteX10" fmla="*/ 482803 w 3467404"/>
              <a:gd name="connsiteY10" fmla="*/ 402336 h 577901"/>
              <a:gd name="connsiteX11" fmla="*/ 757123 w 3467404"/>
              <a:gd name="connsiteY11" fmla="*/ 384048 h 577901"/>
              <a:gd name="connsiteX12" fmla="*/ 1009497 w 3467404"/>
              <a:gd name="connsiteY12" fmla="*/ 373076 h 577901"/>
              <a:gd name="connsiteX13" fmla="*/ 1185062 w 3467404"/>
              <a:gd name="connsiteY13" fmla="*/ 365760 h 577901"/>
              <a:gd name="connsiteX14" fmla="*/ 1452067 w 3467404"/>
              <a:gd name="connsiteY14" fmla="*/ 351130 h 577901"/>
              <a:gd name="connsiteX15" fmla="*/ 1795881 w 3467404"/>
              <a:gd name="connsiteY15" fmla="*/ 307239 h 577901"/>
              <a:gd name="connsiteX16" fmla="*/ 1986076 w 3467404"/>
              <a:gd name="connsiteY16" fmla="*/ 267005 h 577901"/>
              <a:gd name="connsiteX17" fmla="*/ 2132380 w 3467404"/>
              <a:gd name="connsiteY17" fmla="*/ 234087 h 577901"/>
              <a:gd name="connsiteX18" fmla="*/ 2337206 w 3467404"/>
              <a:gd name="connsiteY18" fmla="*/ 164592 h 577901"/>
              <a:gd name="connsiteX19" fmla="*/ 2505456 w 3467404"/>
              <a:gd name="connsiteY19" fmla="*/ 87783 h 577901"/>
              <a:gd name="connsiteX20" fmla="*/ 2589580 w 3467404"/>
              <a:gd name="connsiteY20" fmla="*/ 54864 h 577901"/>
              <a:gd name="connsiteX21" fmla="*/ 2666390 w 3467404"/>
              <a:gd name="connsiteY21" fmla="*/ 25604 h 577901"/>
              <a:gd name="connsiteX22" fmla="*/ 2739542 w 3467404"/>
              <a:gd name="connsiteY22" fmla="*/ 7316 h 577901"/>
              <a:gd name="connsiteX23" fmla="*/ 2834640 w 3467404"/>
              <a:gd name="connsiteY23" fmla="*/ 0 h 577901"/>
              <a:gd name="connsiteX24" fmla="*/ 2882188 w 3467404"/>
              <a:gd name="connsiteY24" fmla="*/ 0 h 577901"/>
              <a:gd name="connsiteX25" fmla="*/ 2999232 w 3467404"/>
              <a:gd name="connsiteY25" fmla="*/ 25604 h 577901"/>
              <a:gd name="connsiteX26" fmla="*/ 3295498 w 3467404"/>
              <a:gd name="connsiteY26" fmla="*/ 80467 h 577901"/>
              <a:gd name="connsiteX27" fmla="*/ 3467404 w 3467404"/>
              <a:gd name="connsiteY27" fmla="*/ 102413 h 577901"/>
              <a:gd name="connsiteX0" fmla="*/ 0 w 3738600"/>
              <a:gd name="connsiteY0" fmla="*/ 568376 h 568376"/>
              <a:gd name="connsiteX1" fmla="*/ 293141 w 3738600"/>
              <a:gd name="connsiteY1" fmla="*/ 537668 h 568376"/>
              <a:gd name="connsiteX2" fmla="*/ 271196 w 3738600"/>
              <a:gd name="connsiteY2" fmla="*/ 515722 h 568376"/>
              <a:gd name="connsiteX3" fmla="*/ 271196 w 3738600"/>
              <a:gd name="connsiteY3" fmla="*/ 486461 h 568376"/>
              <a:gd name="connsiteX4" fmla="*/ 304114 w 3738600"/>
              <a:gd name="connsiteY4" fmla="*/ 468173 h 568376"/>
              <a:gd name="connsiteX5" fmla="*/ 369951 w 3738600"/>
              <a:gd name="connsiteY5" fmla="*/ 457200 h 568376"/>
              <a:gd name="connsiteX6" fmla="*/ 428472 w 3738600"/>
              <a:gd name="connsiteY6" fmla="*/ 446228 h 568376"/>
              <a:gd name="connsiteX7" fmla="*/ 483336 w 3738600"/>
              <a:gd name="connsiteY7" fmla="*/ 438912 h 568376"/>
              <a:gd name="connsiteX8" fmla="*/ 534543 w 3738600"/>
              <a:gd name="connsiteY8" fmla="*/ 424282 h 568376"/>
              <a:gd name="connsiteX9" fmla="*/ 604037 w 3738600"/>
              <a:gd name="connsiteY9" fmla="*/ 413309 h 568376"/>
              <a:gd name="connsiteX10" fmla="*/ 753999 w 3738600"/>
              <a:gd name="connsiteY10" fmla="*/ 402336 h 568376"/>
              <a:gd name="connsiteX11" fmla="*/ 1028319 w 3738600"/>
              <a:gd name="connsiteY11" fmla="*/ 384048 h 568376"/>
              <a:gd name="connsiteX12" fmla="*/ 1280693 w 3738600"/>
              <a:gd name="connsiteY12" fmla="*/ 373076 h 568376"/>
              <a:gd name="connsiteX13" fmla="*/ 1456258 w 3738600"/>
              <a:gd name="connsiteY13" fmla="*/ 365760 h 568376"/>
              <a:gd name="connsiteX14" fmla="*/ 1723263 w 3738600"/>
              <a:gd name="connsiteY14" fmla="*/ 351130 h 568376"/>
              <a:gd name="connsiteX15" fmla="*/ 2067077 w 3738600"/>
              <a:gd name="connsiteY15" fmla="*/ 307239 h 568376"/>
              <a:gd name="connsiteX16" fmla="*/ 2257272 w 3738600"/>
              <a:gd name="connsiteY16" fmla="*/ 267005 h 568376"/>
              <a:gd name="connsiteX17" fmla="*/ 2403576 w 3738600"/>
              <a:gd name="connsiteY17" fmla="*/ 234087 h 568376"/>
              <a:gd name="connsiteX18" fmla="*/ 2608402 w 3738600"/>
              <a:gd name="connsiteY18" fmla="*/ 164592 h 568376"/>
              <a:gd name="connsiteX19" fmla="*/ 2776652 w 3738600"/>
              <a:gd name="connsiteY19" fmla="*/ 87783 h 568376"/>
              <a:gd name="connsiteX20" fmla="*/ 2860776 w 3738600"/>
              <a:gd name="connsiteY20" fmla="*/ 54864 h 568376"/>
              <a:gd name="connsiteX21" fmla="*/ 2937586 w 3738600"/>
              <a:gd name="connsiteY21" fmla="*/ 25604 h 568376"/>
              <a:gd name="connsiteX22" fmla="*/ 3010738 w 3738600"/>
              <a:gd name="connsiteY22" fmla="*/ 7316 h 568376"/>
              <a:gd name="connsiteX23" fmla="*/ 3105836 w 3738600"/>
              <a:gd name="connsiteY23" fmla="*/ 0 h 568376"/>
              <a:gd name="connsiteX24" fmla="*/ 3153384 w 3738600"/>
              <a:gd name="connsiteY24" fmla="*/ 0 h 568376"/>
              <a:gd name="connsiteX25" fmla="*/ 3270428 w 3738600"/>
              <a:gd name="connsiteY25" fmla="*/ 25604 h 568376"/>
              <a:gd name="connsiteX26" fmla="*/ 3566694 w 3738600"/>
              <a:gd name="connsiteY26" fmla="*/ 80467 h 568376"/>
              <a:gd name="connsiteX27" fmla="*/ 3738600 w 3738600"/>
              <a:gd name="connsiteY27" fmla="*/ 102413 h 568376"/>
              <a:gd name="connsiteX0" fmla="*/ 0 w 3738600"/>
              <a:gd name="connsiteY0" fmla="*/ 568376 h 568376"/>
              <a:gd name="connsiteX1" fmla="*/ 102641 w 3738600"/>
              <a:gd name="connsiteY1" fmla="*/ 535287 h 568376"/>
              <a:gd name="connsiteX2" fmla="*/ 271196 w 3738600"/>
              <a:gd name="connsiteY2" fmla="*/ 515722 h 568376"/>
              <a:gd name="connsiteX3" fmla="*/ 271196 w 3738600"/>
              <a:gd name="connsiteY3" fmla="*/ 486461 h 568376"/>
              <a:gd name="connsiteX4" fmla="*/ 304114 w 3738600"/>
              <a:gd name="connsiteY4" fmla="*/ 468173 h 568376"/>
              <a:gd name="connsiteX5" fmla="*/ 369951 w 3738600"/>
              <a:gd name="connsiteY5" fmla="*/ 457200 h 568376"/>
              <a:gd name="connsiteX6" fmla="*/ 428472 w 3738600"/>
              <a:gd name="connsiteY6" fmla="*/ 446228 h 568376"/>
              <a:gd name="connsiteX7" fmla="*/ 483336 w 3738600"/>
              <a:gd name="connsiteY7" fmla="*/ 438912 h 568376"/>
              <a:gd name="connsiteX8" fmla="*/ 534543 w 3738600"/>
              <a:gd name="connsiteY8" fmla="*/ 424282 h 568376"/>
              <a:gd name="connsiteX9" fmla="*/ 604037 w 3738600"/>
              <a:gd name="connsiteY9" fmla="*/ 413309 h 568376"/>
              <a:gd name="connsiteX10" fmla="*/ 753999 w 3738600"/>
              <a:gd name="connsiteY10" fmla="*/ 402336 h 568376"/>
              <a:gd name="connsiteX11" fmla="*/ 1028319 w 3738600"/>
              <a:gd name="connsiteY11" fmla="*/ 384048 h 568376"/>
              <a:gd name="connsiteX12" fmla="*/ 1280693 w 3738600"/>
              <a:gd name="connsiteY12" fmla="*/ 373076 h 568376"/>
              <a:gd name="connsiteX13" fmla="*/ 1456258 w 3738600"/>
              <a:gd name="connsiteY13" fmla="*/ 365760 h 568376"/>
              <a:gd name="connsiteX14" fmla="*/ 1723263 w 3738600"/>
              <a:gd name="connsiteY14" fmla="*/ 351130 h 568376"/>
              <a:gd name="connsiteX15" fmla="*/ 2067077 w 3738600"/>
              <a:gd name="connsiteY15" fmla="*/ 307239 h 568376"/>
              <a:gd name="connsiteX16" fmla="*/ 2257272 w 3738600"/>
              <a:gd name="connsiteY16" fmla="*/ 267005 h 568376"/>
              <a:gd name="connsiteX17" fmla="*/ 2403576 w 3738600"/>
              <a:gd name="connsiteY17" fmla="*/ 234087 h 568376"/>
              <a:gd name="connsiteX18" fmla="*/ 2608402 w 3738600"/>
              <a:gd name="connsiteY18" fmla="*/ 164592 h 568376"/>
              <a:gd name="connsiteX19" fmla="*/ 2776652 w 3738600"/>
              <a:gd name="connsiteY19" fmla="*/ 87783 h 568376"/>
              <a:gd name="connsiteX20" fmla="*/ 2860776 w 3738600"/>
              <a:gd name="connsiteY20" fmla="*/ 54864 h 568376"/>
              <a:gd name="connsiteX21" fmla="*/ 2937586 w 3738600"/>
              <a:gd name="connsiteY21" fmla="*/ 25604 h 568376"/>
              <a:gd name="connsiteX22" fmla="*/ 3010738 w 3738600"/>
              <a:gd name="connsiteY22" fmla="*/ 7316 h 568376"/>
              <a:gd name="connsiteX23" fmla="*/ 3105836 w 3738600"/>
              <a:gd name="connsiteY23" fmla="*/ 0 h 568376"/>
              <a:gd name="connsiteX24" fmla="*/ 3153384 w 3738600"/>
              <a:gd name="connsiteY24" fmla="*/ 0 h 568376"/>
              <a:gd name="connsiteX25" fmla="*/ 3270428 w 3738600"/>
              <a:gd name="connsiteY25" fmla="*/ 25604 h 568376"/>
              <a:gd name="connsiteX26" fmla="*/ 3566694 w 3738600"/>
              <a:gd name="connsiteY26" fmla="*/ 80467 h 568376"/>
              <a:gd name="connsiteX27" fmla="*/ 3738600 w 3738600"/>
              <a:gd name="connsiteY27" fmla="*/ 102413 h 568376"/>
              <a:gd name="connsiteX0" fmla="*/ 3967 w 3640173"/>
              <a:gd name="connsiteY0" fmla="*/ 430264 h 539426"/>
              <a:gd name="connsiteX1" fmla="*/ 4214 w 3640173"/>
              <a:gd name="connsiteY1" fmla="*/ 535287 h 539426"/>
              <a:gd name="connsiteX2" fmla="*/ 172769 w 3640173"/>
              <a:gd name="connsiteY2" fmla="*/ 515722 h 539426"/>
              <a:gd name="connsiteX3" fmla="*/ 172769 w 3640173"/>
              <a:gd name="connsiteY3" fmla="*/ 486461 h 539426"/>
              <a:gd name="connsiteX4" fmla="*/ 205687 w 3640173"/>
              <a:gd name="connsiteY4" fmla="*/ 468173 h 539426"/>
              <a:gd name="connsiteX5" fmla="*/ 271524 w 3640173"/>
              <a:gd name="connsiteY5" fmla="*/ 457200 h 539426"/>
              <a:gd name="connsiteX6" fmla="*/ 330045 w 3640173"/>
              <a:gd name="connsiteY6" fmla="*/ 446228 h 539426"/>
              <a:gd name="connsiteX7" fmla="*/ 384909 w 3640173"/>
              <a:gd name="connsiteY7" fmla="*/ 438912 h 539426"/>
              <a:gd name="connsiteX8" fmla="*/ 436116 w 3640173"/>
              <a:gd name="connsiteY8" fmla="*/ 424282 h 539426"/>
              <a:gd name="connsiteX9" fmla="*/ 505610 w 3640173"/>
              <a:gd name="connsiteY9" fmla="*/ 413309 h 539426"/>
              <a:gd name="connsiteX10" fmla="*/ 655572 w 3640173"/>
              <a:gd name="connsiteY10" fmla="*/ 402336 h 539426"/>
              <a:gd name="connsiteX11" fmla="*/ 929892 w 3640173"/>
              <a:gd name="connsiteY11" fmla="*/ 384048 h 539426"/>
              <a:gd name="connsiteX12" fmla="*/ 1182266 w 3640173"/>
              <a:gd name="connsiteY12" fmla="*/ 373076 h 539426"/>
              <a:gd name="connsiteX13" fmla="*/ 1357831 w 3640173"/>
              <a:gd name="connsiteY13" fmla="*/ 365760 h 539426"/>
              <a:gd name="connsiteX14" fmla="*/ 1624836 w 3640173"/>
              <a:gd name="connsiteY14" fmla="*/ 351130 h 539426"/>
              <a:gd name="connsiteX15" fmla="*/ 1968650 w 3640173"/>
              <a:gd name="connsiteY15" fmla="*/ 307239 h 539426"/>
              <a:gd name="connsiteX16" fmla="*/ 2158845 w 3640173"/>
              <a:gd name="connsiteY16" fmla="*/ 267005 h 539426"/>
              <a:gd name="connsiteX17" fmla="*/ 2305149 w 3640173"/>
              <a:gd name="connsiteY17" fmla="*/ 234087 h 539426"/>
              <a:gd name="connsiteX18" fmla="*/ 2509975 w 3640173"/>
              <a:gd name="connsiteY18" fmla="*/ 164592 h 539426"/>
              <a:gd name="connsiteX19" fmla="*/ 2678225 w 3640173"/>
              <a:gd name="connsiteY19" fmla="*/ 87783 h 539426"/>
              <a:gd name="connsiteX20" fmla="*/ 2762349 w 3640173"/>
              <a:gd name="connsiteY20" fmla="*/ 54864 h 539426"/>
              <a:gd name="connsiteX21" fmla="*/ 2839159 w 3640173"/>
              <a:gd name="connsiteY21" fmla="*/ 25604 h 539426"/>
              <a:gd name="connsiteX22" fmla="*/ 2912311 w 3640173"/>
              <a:gd name="connsiteY22" fmla="*/ 7316 h 539426"/>
              <a:gd name="connsiteX23" fmla="*/ 3007409 w 3640173"/>
              <a:gd name="connsiteY23" fmla="*/ 0 h 539426"/>
              <a:gd name="connsiteX24" fmla="*/ 3054957 w 3640173"/>
              <a:gd name="connsiteY24" fmla="*/ 0 h 539426"/>
              <a:gd name="connsiteX25" fmla="*/ 3172001 w 3640173"/>
              <a:gd name="connsiteY25" fmla="*/ 25604 h 539426"/>
              <a:gd name="connsiteX26" fmla="*/ 3468267 w 3640173"/>
              <a:gd name="connsiteY26" fmla="*/ 80467 h 539426"/>
              <a:gd name="connsiteX27" fmla="*/ 3640173 w 3640173"/>
              <a:gd name="connsiteY27" fmla="*/ 102413 h 539426"/>
              <a:gd name="connsiteX0" fmla="*/ 16134 w 3652340"/>
              <a:gd name="connsiteY0" fmla="*/ 430264 h 539426"/>
              <a:gd name="connsiteX1" fmla="*/ 16381 w 3652340"/>
              <a:gd name="connsiteY1" fmla="*/ 535287 h 539426"/>
              <a:gd name="connsiteX2" fmla="*/ 184936 w 3652340"/>
              <a:gd name="connsiteY2" fmla="*/ 515722 h 539426"/>
              <a:gd name="connsiteX3" fmla="*/ 184936 w 3652340"/>
              <a:gd name="connsiteY3" fmla="*/ 486461 h 539426"/>
              <a:gd name="connsiteX4" fmla="*/ 217854 w 3652340"/>
              <a:gd name="connsiteY4" fmla="*/ 468173 h 539426"/>
              <a:gd name="connsiteX5" fmla="*/ 283691 w 3652340"/>
              <a:gd name="connsiteY5" fmla="*/ 457200 h 539426"/>
              <a:gd name="connsiteX6" fmla="*/ 342212 w 3652340"/>
              <a:gd name="connsiteY6" fmla="*/ 446228 h 539426"/>
              <a:gd name="connsiteX7" fmla="*/ 397076 w 3652340"/>
              <a:gd name="connsiteY7" fmla="*/ 438912 h 539426"/>
              <a:gd name="connsiteX8" fmla="*/ 448283 w 3652340"/>
              <a:gd name="connsiteY8" fmla="*/ 424282 h 539426"/>
              <a:gd name="connsiteX9" fmla="*/ 517777 w 3652340"/>
              <a:gd name="connsiteY9" fmla="*/ 413309 h 539426"/>
              <a:gd name="connsiteX10" fmla="*/ 667739 w 3652340"/>
              <a:gd name="connsiteY10" fmla="*/ 402336 h 539426"/>
              <a:gd name="connsiteX11" fmla="*/ 942059 w 3652340"/>
              <a:gd name="connsiteY11" fmla="*/ 384048 h 539426"/>
              <a:gd name="connsiteX12" fmla="*/ 1194433 w 3652340"/>
              <a:gd name="connsiteY12" fmla="*/ 373076 h 539426"/>
              <a:gd name="connsiteX13" fmla="*/ 1369998 w 3652340"/>
              <a:gd name="connsiteY13" fmla="*/ 365760 h 539426"/>
              <a:gd name="connsiteX14" fmla="*/ 1637003 w 3652340"/>
              <a:gd name="connsiteY14" fmla="*/ 351130 h 539426"/>
              <a:gd name="connsiteX15" fmla="*/ 1980817 w 3652340"/>
              <a:gd name="connsiteY15" fmla="*/ 307239 h 539426"/>
              <a:gd name="connsiteX16" fmla="*/ 2171012 w 3652340"/>
              <a:gd name="connsiteY16" fmla="*/ 267005 h 539426"/>
              <a:gd name="connsiteX17" fmla="*/ 2317316 w 3652340"/>
              <a:gd name="connsiteY17" fmla="*/ 234087 h 539426"/>
              <a:gd name="connsiteX18" fmla="*/ 2522142 w 3652340"/>
              <a:gd name="connsiteY18" fmla="*/ 164592 h 539426"/>
              <a:gd name="connsiteX19" fmla="*/ 2690392 w 3652340"/>
              <a:gd name="connsiteY19" fmla="*/ 87783 h 539426"/>
              <a:gd name="connsiteX20" fmla="*/ 2774516 w 3652340"/>
              <a:gd name="connsiteY20" fmla="*/ 54864 h 539426"/>
              <a:gd name="connsiteX21" fmla="*/ 2851326 w 3652340"/>
              <a:gd name="connsiteY21" fmla="*/ 25604 h 539426"/>
              <a:gd name="connsiteX22" fmla="*/ 2924478 w 3652340"/>
              <a:gd name="connsiteY22" fmla="*/ 7316 h 539426"/>
              <a:gd name="connsiteX23" fmla="*/ 3019576 w 3652340"/>
              <a:gd name="connsiteY23" fmla="*/ 0 h 539426"/>
              <a:gd name="connsiteX24" fmla="*/ 3067124 w 3652340"/>
              <a:gd name="connsiteY24" fmla="*/ 0 h 539426"/>
              <a:gd name="connsiteX25" fmla="*/ 3184168 w 3652340"/>
              <a:gd name="connsiteY25" fmla="*/ 25604 h 539426"/>
              <a:gd name="connsiteX26" fmla="*/ 3480434 w 3652340"/>
              <a:gd name="connsiteY26" fmla="*/ 80467 h 539426"/>
              <a:gd name="connsiteX27" fmla="*/ 3652340 w 3652340"/>
              <a:gd name="connsiteY27" fmla="*/ 102413 h 539426"/>
              <a:gd name="connsiteX0" fmla="*/ 10107 w 3646313"/>
              <a:gd name="connsiteY0" fmla="*/ 430264 h 539426"/>
              <a:gd name="connsiteX1" fmla="*/ 10354 w 3646313"/>
              <a:gd name="connsiteY1" fmla="*/ 535287 h 539426"/>
              <a:gd name="connsiteX2" fmla="*/ 88421 w 3646313"/>
              <a:gd name="connsiteY2" fmla="*/ 515722 h 539426"/>
              <a:gd name="connsiteX3" fmla="*/ 178909 w 3646313"/>
              <a:gd name="connsiteY3" fmla="*/ 486461 h 539426"/>
              <a:gd name="connsiteX4" fmla="*/ 211827 w 3646313"/>
              <a:gd name="connsiteY4" fmla="*/ 468173 h 539426"/>
              <a:gd name="connsiteX5" fmla="*/ 277664 w 3646313"/>
              <a:gd name="connsiteY5" fmla="*/ 457200 h 539426"/>
              <a:gd name="connsiteX6" fmla="*/ 336185 w 3646313"/>
              <a:gd name="connsiteY6" fmla="*/ 446228 h 539426"/>
              <a:gd name="connsiteX7" fmla="*/ 391049 w 3646313"/>
              <a:gd name="connsiteY7" fmla="*/ 438912 h 539426"/>
              <a:gd name="connsiteX8" fmla="*/ 442256 w 3646313"/>
              <a:gd name="connsiteY8" fmla="*/ 424282 h 539426"/>
              <a:gd name="connsiteX9" fmla="*/ 511750 w 3646313"/>
              <a:gd name="connsiteY9" fmla="*/ 413309 h 539426"/>
              <a:gd name="connsiteX10" fmla="*/ 661712 w 3646313"/>
              <a:gd name="connsiteY10" fmla="*/ 402336 h 539426"/>
              <a:gd name="connsiteX11" fmla="*/ 936032 w 3646313"/>
              <a:gd name="connsiteY11" fmla="*/ 384048 h 539426"/>
              <a:gd name="connsiteX12" fmla="*/ 1188406 w 3646313"/>
              <a:gd name="connsiteY12" fmla="*/ 373076 h 539426"/>
              <a:gd name="connsiteX13" fmla="*/ 1363971 w 3646313"/>
              <a:gd name="connsiteY13" fmla="*/ 365760 h 539426"/>
              <a:gd name="connsiteX14" fmla="*/ 1630976 w 3646313"/>
              <a:gd name="connsiteY14" fmla="*/ 351130 h 539426"/>
              <a:gd name="connsiteX15" fmla="*/ 1974790 w 3646313"/>
              <a:gd name="connsiteY15" fmla="*/ 307239 h 539426"/>
              <a:gd name="connsiteX16" fmla="*/ 2164985 w 3646313"/>
              <a:gd name="connsiteY16" fmla="*/ 267005 h 539426"/>
              <a:gd name="connsiteX17" fmla="*/ 2311289 w 3646313"/>
              <a:gd name="connsiteY17" fmla="*/ 234087 h 539426"/>
              <a:gd name="connsiteX18" fmla="*/ 2516115 w 3646313"/>
              <a:gd name="connsiteY18" fmla="*/ 164592 h 539426"/>
              <a:gd name="connsiteX19" fmla="*/ 2684365 w 3646313"/>
              <a:gd name="connsiteY19" fmla="*/ 87783 h 539426"/>
              <a:gd name="connsiteX20" fmla="*/ 2768489 w 3646313"/>
              <a:gd name="connsiteY20" fmla="*/ 54864 h 539426"/>
              <a:gd name="connsiteX21" fmla="*/ 2845299 w 3646313"/>
              <a:gd name="connsiteY21" fmla="*/ 25604 h 539426"/>
              <a:gd name="connsiteX22" fmla="*/ 2918451 w 3646313"/>
              <a:gd name="connsiteY22" fmla="*/ 7316 h 539426"/>
              <a:gd name="connsiteX23" fmla="*/ 3013549 w 3646313"/>
              <a:gd name="connsiteY23" fmla="*/ 0 h 539426"/>
              <a:gd name="connsiteX24" fmla="*/ 3061097 w 3646313"/>
              <a:gd name="connsiteY24" fmla="*/ 0 h 539426"/>
              <a:gd name="connsiteX25" fmla="*/ 3178141 w 3646313"/>
              <a:gd name="connsiteY25" fmla="*/ 25604 h 539426"/>
              <a:gd name="connsiteX26" fmla="*/ 3474407 w 3646313"/>
              <a:gd name="connsiteY26" fmla="*/ 80467 h 539426"/>
              <a:gd name="connsiteX27" fmla="*/ 3646313 w 3646313"/>
              <a:gd name="connsiteY27" fmla="*/ 102413 h 539426"/>
              <a:gd name="connsiteX0" fmla="*/ 8733 w 3644939"/>
              <a:gd name="connsiteY0" fmla="*/ 430264 h 540894"/>
              <a:gd name="connsiteX1" fmla="*/ 8980 w 3644939"/>
              <a:gd name="connsiteY1" fmla="*/ 535287 h 540894"/>
              <a:gd name="connsiteX2" fmla="*/ 63234 w 3644939"/>
              <a:gd name="connsiteY2" fmla="*/ 522866 h 540894"/>
              <a:gd name="connsiteX3" fmla="*/ 177535 w 3644939"/>
              <a:gd name="connsiteY3" fmla="*/ 486461 h 540894"/>
              <a:gd name="connsiteX4" fmla="*/ 210453 w 3644939"/>
              <a:gd name="connsiteY4" fmla="*/ 468173 h 540894"/>
              <a:gd name="connsiteX5" fmla="*/ 276290 w 3644939"/>
              <a:gd name="connsiteY5" fmla="*/ 457200 h 540894"/>
              <a:gd name="connsiteX6" fmla="*/ 334811 w 3644939"/>
              <a:gd name="connsiteY6" fmla="*/ 446228 h 540894"/>
              <a:gd name="connsiteX7" fmla="*/ 389675 w 3644939"/>
              <a:gd name="connsiteY7" fmla="*/ 438912 h 540894"/>
              <a:gd name="connsiteX8" fmla="*/ 440882 w 3644939"/>
              <a:gd name="connsiteY8" fmla="*/ 424282 h 540894"/>
              <a:gd name="connsiteX9" fmla="*/ 510376 w 3644939"/>
              <a:gd name="connsiteY9" fmla="*/ 413309 h 540894"/>
              <a:gd name="connsiteX10" fmla="*/ 660338 w 3644939"/>
              <a:gd name="connsiteY10" fmla="*/ 402336 h 540894"/>
              <a:gd name="connsiteX11" fmla="*/ 934658 w 3644939"/>
              <a:gd name="connsiteY11" fmla="*/ 384048 h 540894"/>
              <a:gd name="connsiteX12" fmla="*/ 1187032 w 3644939"/>
              <a:gd name="connsiteY12" fmla="*/ 373076 h 540894"/>
              <a:gd name="connsiteX13" fmla="*/ 1362597 w 3644939"/>
              <a:gd name="connsiteY13" fmla="*/ 365760 h 540894"/>
              <a:gd name="connsiteX14" fmla="*/ 1629602 w 3644939"/>
              <a:gd name="connsiteY14" fmla="*/ 351130 h 540894"/>
              <a:gd name="connsiteX15" fmla="*/ 1973416 w 3644939"/>
              <a:gd name="connsiteY15" fmla="*/ 307239 h 540894"/>
              <a:gd name="connsiteX16" fmla="*/ 2163611 w 3644939"/>
              <a:gd name="connsiteY16" fmla="*/ 267005 h 540894"/>
              <a:gd name="connsiteX17" fmla="*/ 2309915 w 3644939"/>
              <a:gd name="connsiteY17" fmla="*/ 234087 h 540894"/>
              <a:gd name="connsiteX18" fmla="*/ 2514741 w 3644939"/>
              <a:gd name="connsiteY18" fmla="*/ 164592 h 540894"/>
              <a:gd name="connsiteX19" fmla="*/ 2682991 w 3644939"/>
              <a:gd name="connsiteY19" fmla="*/ 87783 h 540894"/>
              <a:gd name="connsiteX20" fmla="*/ 2767115 w 3644939"/>
              <a:gd name="connsiteY20" fmla="*/ 54864 h 540894"/>
              <a:gd name="connsiteX21" fmla="*/ 2843925 w 3644939"/>
              <a:gd name="connsiteY21" fmla="*/ 25604 h 540894"/>
              <a:gd name="connsiteX22" fmla="*/ 2917077 w 3644939"/>
              <a:gd name="connsiteY22" fmla="*/ 7316 h 540894"/>
              <a:gd name="connsiteX23" fmla="*/ 3012175 w 3644939"/>
              <a:gd name="connsiteY23" fmla="*/ 0 h 540894"/>
              <a:gd name="connsiteX24" fmla="*/ 3059723 w 3644939"/>
              <a:gd name="connsiteY24" fmla="*/ 0 h 540894"/>
              <a:gd name="connsiteX25" fmla="*/ 3176767 w 3644939"/>
              <a:gd name="connsiteY25" fmla="*/ 25604 h 540894"/>
              <a:gd name="connsiteX26" fmla="*/ 3473033 w 3644939"/>
              <a:gd name="connsiteY26" fmla="*/ 80467 h 540894"/>
              <a:gd name="connsiteX27" fmla="*/ 3644939 w 3644939"/>
              <a:gd name="connsiteY27" fmla="*/ 102413 h 540894"/>
              <a:gd name="connsiteX0" fmla="*/ 13338 w 3649544"/>
              <a:gd name="connsiteY0" fmla="*/ 430264 h 536118"/>
              <a:gd name="connsiteX1" fmla="*/ 13585 w 3649544"/>
              <a:gd name="connsiteY1" fmla="*/ 535287 h 536118"/>
              <a:gd name="connsiteX2" fmla="*/ 141658 w 3649544"/>
              <a:gd name="connsiteY2" fmla="*/ 480003 h 536118"/>
              <a:gd name="connsiteX3" fmla="*/ 182140 w 3649544"/>
              <a:gd name="connsiteY3" fmla="*/ 486461 h 536118"/>
              <a:gd name="connsiteX4" fmla="*/ 215058 w 3649544"/>
              <a:gd name="connsiteY4" fmla="*/ 468173 h 536118"/>
              <a:gd name="connsiteX5" fmla="*/ 280895 w 3649544"/>
              <a:gd name="connsiteY5" fmla="*/ 457200 h 536118"/>
              <a:gd name="connsiteX6" fmla="*/ 339416 w 3649544"/>
              <a:gd name="connsiteY6" fmla="*/ 446228 h 536118"/>
              <a:gd name="connsiteX7" fmla="*/ 394280 w 3649544"/>
              <a:gd name="connsiteY7" fmla="*/ 438912 h 536118"/>
              <a:gd name="connsiteX8" fmla="*/ 445487 w 3649544"/>
              <a:gd name="connsiteY8" fmla="*/ 424282 h 536118"/>
              <a:gd name="connsiteX9" fmla="*/ 514981 w 3649544"/>
              <a:gd name="connsiteY9" fmla="*/ 413309 h 536118"/>
              <a:gd name="connsiteX10" fmla="*/ 664943 w 3649544"/>
              <a:gd name="connsiteY10" fmla="*/ 402336 h 536118"/>
              <a:gd name="connsiteX11" fmla="*/ 939263 w 3649544"/>
              <a:gd name="connsiteY11" fmla="*/ 384048 h 536118"/>
              <a:gd name="connsiteX12" fmla="*/ 1191637 w 3649544"/>
              <a:gd name="connsiteY12" fmla="*/ 373076 h 536118"/>
              <a:gd name="connsiteX13" fmla="*/ 1367202 w 3649544"/>
              <a:gd name="connsiteY13" fmla="*/ 365760 h 536118"/>
              <a:gd name="connsiteX14" fmla="*/ 1634207 w 3649544"/>
              <a:gd name="connsiteY14" fmla="*/ 351130 h 536118"/>
              <a:gd name="connsiteX15" fmla="*/ 1978021 w 3649544"/>
              <a:gd name="connsiteY15" fmla="*/ 307239 h 536118"/>
              <a:gd name="connsiteX16" fmla="*/ 2168216 w 3649544"/>
              <a:gd name="connsiteY16" fmla="*/ 267005 h 536118"/>
              <a:gd name="connsiteX17" fmla="*/ 2314520 w 3649544"/>
              <a:gd name="connsiteY17" fmla="*/ 234087 h 536118"/>
              <a:gd name="connsiteX18" fmla="*/ 2519346 w 3649544"/>
              <a:gd name="connsiteY18" fmla="*/ 164592 h 536118"/>
              <a:gd name="connsiteX19" fmla="*/ 2687596 w 3649544"/>
              <a:gd name="connsiteY19" fmla="*/ 87783 h 536118"/>
              <a:gd name="connsiteX20" fmla="*/ 2771720 w 3649544"/>
              <a:gd name="connsiteY20" fmla="*/ 54864 h 536118"/>
              <a:gd name="connsiteX21" fmla="*/ 2848530 w 3649544"/>
              <a:gd name="connsiteY21" fmla="*/ 25604 h 536118"/>
              <a:gd name="connsiteX22" fmla="*/ 2921682 w 3649544"/>
              <a:gd name="connsiteY22" fmla="*/ 7316 h 536118"/>
              <a:gd name="connsiteX23" fmla="*/ 3016780 w 3649544"/>
              <a:gd name="connsiteY23" fmla="*/ 0 h 536118"/>
              <a:gd name="connsiteX24" fmla="*/ 3064328 w 3649544"/>
              <a:gd name="connsiteY24" fmla="*/ 0 h 536118"/>
              <a:gd name="connsiteX25" fmla="*/ 3181372 w 3649544"/>
              <a:gd name="connsiteY25" fmla="*/ 25604 h 536118"/>
              <a:gd name="connsiteX26" fmla="*/ 3477638 w 3649544"/>
              <a:gd name="connsiteY26" fmla="*/ 80467 h 536118"/>
              <a:gd name="connsiteX27" fmla="*/ 3649544 w 3649544"/>
              <a:gd name="connsiteY27" fmla="*/ 102413 h 536118"/>
              <a:gd name="connsiteX0" fmla="*/ 4878 w 3641084"/>
              <a:gd name="connsiteY0" fmla="*/ 430264 h 486461"/>
              <a:gd name="connsiteX1" fmla="*/ 31319 w 3641084"/>
              <a:gd name="connsiteY1" fmla="*/ 480518 h 486461"/>
              <a:gd name="connsiteX2" fmla="*/ 133198 w 3641084"/>
              <a:gd name="connsiteY2" fmla="*/ 480003 h 486461"/>
              <a:gd name="connsiteX3" fmla="*/ 173680 w 3641084"/>
              <a:gd name="connsiteY3" fmla="*/ 486461 h 486461"/>
              <a:gd name="connsiteX4" fmla="*/ 206598 w 3641084"/>
              <a:gd name="connsiteY4" fmla="*/ 468173 h 486461"/>
              <a:gd name="connsiteX5" fmla="*/ 272435 w 3641084"/>
              <a:gd name="connsiteY5" fmla="*/ 457200 h 486461"/>
              <a:gd name="connsiteX6" fmla="*/ 330956 w 3641084"/>
              <a:gd name="connsiteY6" fmla="*/ 446228 h 486461"/>
              <a:gd name="connsiteX7" fmla="*/ 385820 w 3641084"/>
              <a:gd name="connsiteY7" fmla="*/ 438912 h 486461"/>
              <a:gd name="connsiteX8" fmla="*/ 437027 w 3641084"/>
              <a:gd name="connsiteY8" fmla="*/ 424282 h 486461"/>
              <a:gd name="connsiteX9" fmla="*/ 506521 w 3641084"/>
              <a:gd name="connsiteY9" fmla="*/ 413309 h 486461"/>
              <a:gd name="connsiteX10" fmla="*/ 656483 w 3641084"/>
              <a:gd name="connsiteY10" fmla="*/ 402336 h 486461"/>
              <a:gd name="connsiteX11" fmla="*/ 930803 w 3641084"/>
              <a:gd name="connsiteY11" fmla="*/ 384048 h 486461"/>
              <a:gd name="connsiteX12" fmla="*/ 1183177 w 3641084"/>
              <a:gd name="connsiteY12" fmla="*/ 373076 h 486461"/>
              <a:gd name="connsiteX13" fmla="*/ 1358742 w 3641084"/>
              <a:gd name="connsiteY13" fmla="*/ 365760 h 486461"/>
              <a:gd name="connsiteX14" fmla="*/ 1625747 w 3641084"/>
              <a:gd name="connsiteY14" fmla="*/ 351130 h 486461"/>
              <a:gd name="connsiteX15" fmla="*/ 1969561 w 3641084"/>
              <a:gd name="connsiteY15" fmla="*/ 307239 h 486461"/>
              <a:gd name="connsiteX16" fmla="*/ 2159756 w 3641084"/>
              <a:gd name="connsiteY16" fmla="*/ 267005 h 486461"/>
              <a:gd name="connsiteX17" fmla="*/ 2306060 w 3641084"/>
              <a:gd name="connsiteY17" fmla="*/ 234087 h 486461"/>
              <a:gd name="connsiteX18" fmla="*/ 2510886 w 3641084"/>
              <a:gd name="connsiteY18" fmla="*/ 164592 h 486461"/>
              <a:gd name="connsiteX19" fmla="*/ 2679136 w 3641084"/>
              <a:gd name="connsiteY19" fmla="*/ 87783 h 486461"/>
              <a:gd name="connsiteX20" fmla="*/ 2763260 w 3641084"/>
              <a:gd name="connsiteY20" fmla="*/ 54864 h 486461"/>
              <a:gd name="connsiteX21" fmla="*/ 2840070 w 3641084"/>
              <a:gd name="connsiteY21" fmla="*/ 25604 h 486461"/>
              <a:gd name="connsiteX22" fmla="*/ 2913222 w 3641084"/>
              <a:gd name="connsiteY22" fmla="*/ 7316 h 486461"/>
              <a:gd name="connsiteX23" fmla="*/ 3008320 w 3641084"/>
              <a:gd name="connsiteY23" fmla="*/ 0 h 486461"/>
              <a:gd name="connsiteX24" fmla="*/ 3055868 w 3641084"/>
              <a:gd name="connsiteY24" fmla="*/ 0 h 486461"/>
              <a:gd name="connsiteX25" fmla="*/ 3172912 w 3641084"/>
              <a:gd name="connsiteY25" fmla="*/ 25604 h 486461"/>
              <a:gd name="connsiteX26" fmla="*/ 3469178 w 3641084"/>
              <a:gd name="connsiteY26" fmla="*/ 80467 h 486461"/>
              <a:gd name="connsiteX27" fmla="*/ 3641084 w 3641084"/>
              <a:gd name="connsiteY27" fmla="*/ 102413 h 486461"/>
              <a:gd name="connsiteX0" fmla="*/ 99768 w 3609767"/>
              <a:gd name="connsiteY0" fmla="*/ 396926 h 488436"/>
              <a:gd name="connsiteX1" fmla="*/ 2 w 3609767"/>
              <a:gd name="connsiteY1" fmla="*/ 480518 h 488436"/>
              <a:gd name="connsiteX2" fmla="*/ 101881 w 3609767"/>
              <a:gd name="connsiteY2" fmla="*/ 480003 h 488436"/>
              <a:gd name="connsiteX3" fmla="*/ 142363 w 3609767"/>
              <a:gd name="connsiteY3" fmla="*/ 486461 h 488436"/>
              <a:gd name="connsiteX4" fmla="*/ 175281 w 3609767"/>
              <a:gd name="connsiteY4" fmla="*/ 468173 h 488436"/>
              <a:gd name="connsiteX5" fmla="*/ 241118 w 3609767"/>
              <a:gd name="connsiteY5" fmla="*/ 457200 h 488436"/>
              <a:gd name="connsiteX6" fmla="*/ 299639 w 3609767"/>
              <a:gd name="connsiteY6" fmla="*/ 446228 h 488436"/>
              <a:gd name="connsiteX7" fmla="*/ 354503 w 3609767"/>
              <a:gd name="connsiteY7" fmla="*/ 438912 h 488436"/>
              <a:gd name="connsiteX8" fmla="*/ 405710 w 3609767"/>
              <a:gd name="connsiteY8" fmla="*/ 424282 h 488436"/>
              <a:gd name="connsiteX9" fmla="*/ 475204 w 3609767"/>
              <a:gd name="connsiteY9" fmla="*/ 413309 h 488436"/>
              <a:gd name="connsiteX10" fmla="*/ 625166 w 3609767"/>
              <a:gd name="connsiteY10" fmla="*/ 402336 h 488436"/>
              <a:gd name="connsiteX11" fmla="*/ 899486 w 3609767"/>
              <a:gd name="connsiteY11" fmla="*/ 384048 h 488436"/>
              <a:gd name="connsiteX12" fmla="*/ 1151860 w 3609767"/>
              <a:gd name="connsiteY12" fmla="*/ 373076 h 488436"/>
              <a:gd name="connsiteX13" fmla="*/ 1327425 w 3609767"/>
              <a:gd name="connsiteY13" fmla="*/ 365760 h 488436"/>
              <a:gd name="connsiteX14" fmla="*/ 1594430 w 3609767"/>
              <a:gd name="connsiteY14" fmla="*/ 351130 h 488436"/>
              <a:gd name="connsiteX15" fmla="*/ 1938244 w 3609767"/>
              <a:gd name="connsiteY15" fmla="*/ 307239 h 488436"/>
              <a:gd name="connsiteX16" fmla="*/ 2128439 w 3609767"/>
              <a:gd name="connsiteY16" fmla="*/ 267005 h 488436"/>
              <a:gd name="connsiteX17" fmla="*/ 2274743 w 3609767"/>
              <a:gd name="connsiteY17" fmla="*/ 234087 h 488436"/>
              <a:gd name="connsiteX18" fmla="*/ 2479569 w 3609767"/>
              <a:gd name="connsiteY18" fmla="*/ 164592 h 488436"/>
              <a:gd name="connsiteX19" fmla="*/ 2647819 w 3609767"/>
              <a:gd name="connsiteY19" fmla="*/ 87783 h 488436"/>
              <a:gd name="connsiteX20" fmla="*/ 2731943 w 3609767"/>
              <a:gd name="connsiteY20" fmla="*/ 54864 h 488436"/>
              <a:gd name="connsiteX21" fmla="*/ 2808753 w 3609767"/>
              <a:gd name="connsiteY21" fmla="*/ 25604 h 488436"/>
              <a:gd name="connsiteX22" fmla="*/ 2881905 w 3609767"/>
              <a:gd name="connsiteY22" fmla="*/ 7316 h 488436"/>
              <a:gd name="connsiteX23" fmla="*/ 2977003 w 3609767"/>
              <a:gd name="connsiteY23" fmla="*/ 0 h 488436"/>
              <a:gd name="connsiteX24" fmla="*/ 3024551 w 3609767"/>
              <a:gd name="connsiteY24" fmla="*/ 0 h 488436"/>
              <a:gd name="connsiteX25" fmla="*/ 3141595 w 3609767"/>
              <a:gd name="connsiteY25" fmla="*/ 25604 h 488436"/>
              <a:gd name="connsiteX26" fmla="*/ 3437861 w 3609767"/>
              <a:gd name="connsiteY26" fmla="*/ 80467 h 488436"/>
              <a:gd name="connsiteX27" fmla="*/ 3609767 w 3609767"/>
              <a:gd name="connsiteY27" fmla="*/ 102413 h 488436"/>
              <a:gd name="connsiteX0" fmla="*/ 7852 w 3517851"/>
              <a:gd name="connsiteY0" fmla="*/ 396926 h 486461"/>
              <a:gd name="connsiteX1" fmla="*/ 3336 w 3517851"/>
              <a:gd name="connsiteY1" fmla="*/ 449561 h 486461"/>
              <a:gd name="connsiteX2" fmla="*/ 9965 w 3517851"/>
              <a:gd name="connsiteY2" fmla="*/ 480003 h 486461"/>
              <a:gd name="connsiteX3" fmla="*/ 50447 w 3517851"/>
              <a:gd name="connsiteY3" fmla="*/ 486461 h 486461"/>
              <a:gd name="connsiteX4" fmla="*/ 83365 w 3517851"/>
              <a:gd name="connsiteY4" fmla="*/ 468173 h 486461"/>
              <a:gd name="connsiteX5" fmla="*/ 149202 w 3517851"/>
              <a:gd name="connsiteY5" fmla="*/ 457200 h 486461"/>
              <a:gd name="connsiteX6" fmla="*/ 207723 w 3517851"/>
              <a:gd name="connsiteY6" fmla="*/ 446228 h 486461"/>
              <a:gd name="connsiteX7" fmla="*/ 262587 w 3517851"/>
              <a:gd name="connsiteY7" fmla="*/ 438912 h 486461"/>
              <a:gd name="connsiteX8" fmla="*/ 313794 w 3517851"/>
              <a:gd name="connsiteY8" fmla="*/ 424282 h 486461"/>
              <a:gd name="connsiteX9" fmla="*/ 383288 w 3517851"/>
              <a:gd name="connsiteY9" fmla="*/ 413309 h 486461"/>
              <a:gd name="connsiteX10" fmla="*/ 533250 w 3517851"/>
              <a:gd name="connsiteY10" fmla="*/ 402336 h 486461"/>
              <a:gd name="connsiteX11" fmla="*/ 807570 w 3517851"/>
              <a:gd name="connsiteY11" fmla="*/ 384048 h 486461"/>
              <a:gd name="connsiteX12" fmla="*/ 1059944 w 3517851"/>
              <a:gd name="connsiteY12" fmla="*/ 373076 h 486461"/>
              <a:gd name="connsiteX13" fmla="*/ 1235509 w 3517851"/>
              <a:gd name="connsiteY13" fmla="*/ 365760 h 486461"/>
              <a:gd name="connsiteX14" fmla="*/ 1502514 w 3517851"/>
              <a:gd name="connsiteY14" fmla="*/ 351130 h 486461"/>
              <a:gd name="connsiteX15" fmla="*/ 1846328 w 3517851"/>
              <a:gd name="connsiteY15" fmla="*/ 307239 h 486461"/>
              <a:gd name="connsiteX16" fmla="*/ 2036523 w 3517851"/>
              <a:gd name="connsiteY16" fmla="*/ 267005 h 486461"/>
              <a:gd name="connsiteX17" fmla="*/ 2182827 w 3517851"/>
              <a:gd name="connsiteY17" fmla="*/ 234087 h 486461"/>
              <a:gd name="connsiteX18" fmla="*/ 2387653 w 3517851"/>
              <a:gd name="connsiteY18" fmla="*/ 164592 h 486461"/>
              <a:gd name="connsiteX19" fmla="*/ 2555903 w 3517851"/>
              <a:gd name="connsiteY19" fmla="*/ 87783 h 486461"/>
              <a:gd name="connsiteX20" fmla="*/ 2640027 w 3517851"/>
              <a:gd name="connsiteY20" fmla="*/ 54864 h 486461"/>
              <a:gd name="connsiteX21" fmla="*/ 2716837 w 3517851"/>
              <a:gd name="connsiteY21" fmla="*/ 25604 h 486461"/>
              <a:gd name="connsiteX22" fmla="*/ 2789989 w 3517851"/>
              <a:gd name="connsiteY22" fmla="*/ 7316 h 486461"/>
              <a:gd name="connsiteX23" fmla="*/ 2885087 w 3517851"/>
              <a:gd name="connsiteY23" fmla="*/ 0 h 486461"/>
              <a:gd name="connsiteX24" fmla="*/ 2932635 w 3517851"/>
              <a:gd name="connsiteY24" fmla="*/ 0 h 486461"/>
              <a:gd name="connsiteX25" fmla="*/ 3049679 w 3517851"/>
              <a:gd name="connsiteY25" fmla="*/ 25604 h 486461"/>
              <a:gd name="connsiteX26" fmla="*/ 3345945 w 3517851"/>
              <a:gd name="connsiteY26" fmla="*/ 80467 h 486461"/>
              <a:gd name="connsiteX27" fmla="*/ 3517851 w 3517851"/>
              <a:gd name="connsiteY27" fmla="*/ 102413 h 486461"/>
              <a:gd name="connsiteX0" fmla="*/ 7852 w 3517851"/>
              <a:gd name="connsiteY0" fmla="*/ 396926 h 486461"/>
              <a:gd name="connsiteX1" fmla="*/ 3336 w 3517851"/>
              <a:gd name="connsiteY1" fmla="*/ 449561 h 486461"/>
              <a:gd name="connsiteX2" fmla="*/ 9965 w 3517851"/>
              <a:gd name="connsiteY2" fmla="*/ 480003 h 486461"/>
              <a:gd name="connsiteX3" fmla="*/ 50447 w 3517851"/>
              <a:gd name="connsiteY3" fmla="*/ 486461 h 486461"/>
              <a:gd name="connsiteX4" fmla="*/ 123846 w 3517851"/>
              <a:gd name="connsiteY4" fmla="*/ 472936 h 486461"/>
              <a:gd name="connsiteX5" fmla="*/ 149202 w 3517851"/>
              <a:gd name="connsiteY5" fmla="*/ 457200 h 486461"/>
              <a:gd name="connsiteX6" fmla="*/ 207723 w 3517851"/>
              <a:gd name="connsiteY6" fmla="*/ 446228 h 486461"/>
              <a:gd name="connsiteX7" fmla="*/ 262587 w 3517851"/>
              <a:gd name="connsiteY7" fmla="*/ 438912 h 486461"/>
              <a:gd name="connsiteX8" fmla="*/ 313794 w 3517851"/>
              <a:gd name="connsiteY8" fmla="*/ 424282 h 486461"/>
              <a:gd name="connsiteX9" fmla="*/ 383288 w 3517851"/>
              <a:gd name="connsiteY9" fmla="*/ 413309 h 486461"/>
              <a:gd name="connsiteX10" fmla="*/ 533250 w 3517851"/>
              <a:gd name="connsiteY10" fmla="*/ 402336 h 486461"/>
              <a:gd name="connsiteX11" fmla="*/ 807570 w 3517851"/>
              <a:gd name="connsiteY11" fmla="*/ 384048 h 486461"/>
              <a:gd name="connsiteX12" fmla="*/ 1059944 w 3517851"/>
              <a:gd name="connsiteY12" fmla="*/ 373076 h 486461"/>
              <a:gd name="connsiteX13" fmla="*/ 1235509 w 3517851"/>
              <a:gd name="connsiteY13" fmla="*/ 365760 h 486461"/>
              <a:gd name="connsiteX14" fmla="*/ 1502514 w 3517851"/>
              <a:gd name="connsiteY14" fmla="*/ 351130 h 486461"/>
              <a:gd name="connsiteX15" fmla="*/ 1846328 w 3517851"/>
              <a:gd name="connsiteY15" fmla="*/ 307239 h 486461"/>
              <a:gd name="connsiteX16" fmla="*/ 2036523 w 3517851"/>
              <a:gd name="connsiteY16" fmla="*/ 267005 h 486461"/>
              <a:gd name="connsiteX17" fmla="*/ 2182827 w 3517851"/>
              <a:gd name="connsiteY17" fmla="*/ 234087 h 486461"/>
              <a:gd name="connsiteX18" fmla="*/ 2387653 w 3517851"/>
              <a:gd name="connsiteY18" fmla="*/ 164592 h 486461"/>
              <a:gd name="connsiteX19" fmla="*/ 2555903 w 3517851"/>
              <a:gd name="connsiteY19" fmla="*/ 87783 h 486461"/>
              <a:gd name="connsiteX20" fmla="*/ 2640027 w 3517851"/>
              <a:gd name="connsiteY20" fmla="*/ 54864 h 486461"/>
              <a:gd name="connsiteX21" fmla="*/ 2716837 w 3517851"/>
              <a:gd name="connsiteY21" fmla="*/ 25604 h 486461"/>
              <a:gd name="connsiteX22" fmla="*/ 2789989 w 3517851"/>
              <a:gd name="connsiteY22" fmla="*/ 7316 h 486461"/>
              <a:gd name="connsiteX23" fmla="*/ 2885087 w 3517851"/>
              <a:gd name="connsiteY23" fmla="*/ 0 h 486461"/>
              <a:gd name="connsiteX24" fmla="*/ 2932635 w 3517851"/>
              <a:gd name="connsiteY24" fmla="*/ 0 h 486461"/>
              <a:gd name="connsiteX25" fmla="*/ 3049679 w 3517851"/>
              <a:gd name="connsiteY25" fmla="*/ 25604 h 486461"/>
              <a:gd name="connsiteX26" fmla="*/ 3345945 w 3517851"/>
              <a:gd name="connsiteY26" fmla="*/ 80467 h 486461"/>
              <a:gd name="connsiteX27" fmla="*/ 3517851 w 3517851"/>
              <a:gd name="connsiteY27" fmla="*/ 102413 h 48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17851" h="486461">
                <a:moveTo>
                  <a:pt x="7852" y="396926"/>
                </a:moveTo>
                <a:cubicBezTo>
                  <a:pt x="-6352" y="460509"/>
                  <a:pt x="2984" y="435715"/>
                  <a:pt x="3336" y="449561"/>
                </a:cubicBezTo>
                <a:cubicBezTo>
                  <a:pt x="3688" y="463407"/>
                  <a:pt x="17280" y="487318"/>
                  <a:pt x="9965" y="480003"/>
                </a:cubicBezTo>
                <a:lnTo>
                  <a:pt x="50447" y="486461"/>
                </a:lnTo>
                <a:lnTo>
                  <a:pt x="123846" y="472936"/>
                </a:lnTo>
                <a:lnTo>
                  <a:pt x="149202" y="457200"/>
                </a:lnTo>
                <a:lnTo>
                  <a:pt x="207723" y="446228"/>
                </a:lnTo>
                <a:lnTo>
                  <a:pt x="262587" y="438912"/>
                </a:lnTo>
                <a:lnTo>
                  <a:pt x="313794" y="424282"/>
                </a:lnTo>
                <a:lnTo>
                  <a:pt x="383288" y="413309"/>
                </a:lnTo>
                <a:lnTo>
                  <a:pt x="533250" y="402336"/>
                </a:lnTo>
                <a:lnTo>
                  <a:pt x="807570" y="384048"/>
                </a:lnTo>
                <a:lnTo>
                  <a:pt x="1059944" y="373076"/>
                </a:lnTo>
                <a:lnTo>
                  <a:pt x="1235509" y="365760"/>
                </a:lnTo>
                <a:lnTo>
                  <a:pt x="1502514" y="351130"/>
                </a:lnTo>
                <a:lnTo>
                  <a:pt x="1846328" y="307239"/>
                </a:lnTo>
                <a:lnTo>
                  <a:pt x="2036523" y="267005"/>
                </a:lnTo>
                <a:lnTo>
                  <a:pt x="2182827" y="234087"/>
                </a:lnTo>
                <a:lnTo>
                  <a:pt x="2387653" y="164592"/>
                </a:lnTo>
                <a:lnTo>
                  <a:pt x="2555903" y="87783"/>
                </a:lnTo>
                <a:lnTo>
                  <a:pt x="2640027" y="54864"/>
                </a:lnTo>
                <a:lnTo>
                  <a:pt x="2716837" y="25604"/>
                </a:lnTo>
                <a:lnTo>
                  <a:pt x="2789989" y="7316"/>
                </a:lnTo>
                <a:lnTo>
                  <a:pt x="2885087" y="0"/>
                </a:lnTo>
                <a:lnTo>
                  <a:pt x="2932635" y="0"/>
                </a:lnTo>
                <a:lnTo>
                  <a:pt x="3049679" y="25604"/>
                </a:lnTo>
                <a:lnTo>
                  <a:pt x="3345945" y="80467"/>
                </a:lnTo>
                <a:lnTo>
                  <a:pt x="3517851" y="102413"/>
                </a:lnTo>
              </a:path>
            </a:pathLst>
          </a:cu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65 Forma libre"/>
          <p:cNvSpPr/>
          <p:nvPr/>
        </p:nvSpPr>
        <p:spPr>
          <a:xfrm>
            <a:off x="5676900" y="619125"/>
            <a:ext cx="3486150" cy="584200"/>
          </a:xfrm>
          <a:custGeom>
            <a:avLst/>
            <a:gdLst>
              <a:gd name="connsiteX0" fmla="*/ 3486150 w 3486150"/>
              <a:gd name="connsiteY0" fmla="*/ 104775 h 584200"/>
              <a:gd name="connsiteX1" fmla="*/ 3416300 w 3486150"/>
              <a:gd name="connsiteY1" fmla="*/ 158750 h 584200"/>
              <a:gd name="connsiteX2" fmla="*/ 3340100 w 3486150"/>
              <a:gd name="connsiteY2" fmla="*/ 196850 h 584200"/>
              <a:gd name="connsiteX3" fmla="*/ 3270250 w 3486150"/>
              <a:gd name="connsiteY3" fmla="*/ 212725 h 584200"/>
              <a:gd name="connsiteX4" fmla="*/ 3206750 w 3486150"/>
              <a:gd name="connsiteY4" fmla="*/ 212725 h 584200"/>
              <a:gd name="connsiteX5" fmla="*/ 3136900 w 3486150"/>
              <a:gd name="connsiteY5" fmla="*/ 200025 h 584200"/>
              <a:gd name="connsiteX6" fmla="*/ 3060700 w 3486150"/>
              <a:gd name="connsiteY6" fmla="*/ 177800 h 584200"/>
              <a:gd name="connsiteX7" fmla="*/ 2990850 w 3486150"/>
              <a:gd name="connsiteY7" fmla="*/ 152400 h 584200"/>
              <a:gd name="connsiteX8" fmla="*/ 2933700 w 3486150"/>
              <a:gd name="connsiteY8" fmla="*/ 114300 h 584200"/>
              <a:gd name="connsiteX9" fmla="*/ 2854325 w 3486150"/>
              <a:gd name="connsiteY9" fmla="*/ 60325 h 584200"/>
              <a:gd name="connsiteX10" fmla="*/ 2803525 w 3486150"/>
              <a:gd name="connsiteY10" fmla="*/ 34925 h 584200"/>
              <a:gd name="connsiteX11" fmla="*/ 2730500 w 3486150"/>
              <a:gd name="connsiteY11" fmla="*/ 12700 h 584200"/>
              <a:gd name="connsiteX12" fmla="*/ 2673350 w 3486150"/>
              <a:gd name="connsiteY12" fmla="*/ 0 h 584200"/>
              <a:gd name="connsiteX13" fmla="*/ 2603500 w 3486150"/>
              <a:gd name="connsiteY13" fmla="*/ 12700 h 584200"/>
              <a:gd name="connsiteX14" fmla="*/ 2422525 w 3486150"/>
              <a:gd name="connsiteY14" fmla="*/ 95250 h 584200"/>
              <a:gd name="connsiteX15" fmla="*/ 2295525 w 3486150"/>
              <a:gd name="connsiteY15" fmla="*/ 149225 h 584200"/>
              <a:gd name="connsiteX16" fmla="*/ 2184400 w 3486150"/>
              <a:gd name="connsiteY16" fmla="*/ 209550 h 584200"/>
              <a:gd name="connsiteX17" fmla="*/ 2089150 w 3486150"/>
              <a:gd name="connsiteY17" fmla="*/ 247650 h 584200"/>
              <a:gd name="connsiteX18" fmla="*/ 2012950 w 3486150"/>
              <a:gd name="connsiteY18" fmla="*/ 260350 h 584200"/>
              <a:gd name="connsiteX19" fmla="*/ 1920875 w 3486150"/>
              <a:gd name="connsiteY19" fmla="*/ 263525 h 584200"/>
              <a:gd name="connsiteX20" fmla="*/ 1790700 w 3486150"/>
              <a:gd name="connsiteY20" fmla="*/ 254000 h 584200"/>
              <a:gd name="connsiteX21" fmla="*/ 1692275 w 3486150"/>
              <a:gd name="connsiteY21" fmla="*/ 241300 h 584200"/>
              <a:gd name="connsiteX22" fmla="*/ 1587500 w 3486150"/>
              <a:gd name="connsiteY22" fmla="*/ 219075 h 584200"/>
              <a:gd name="connsiteX23" fmla="*/ 1492250 w 3486150"/>
              <a:gd name="connsiteY23" fmla="*/ 206375 h 584200"/>
              <a:gd name="connsiteX24" fmla="*/ 1425575 w 3486150"/>
              <a:gd name="connsiteY24" fmla="*/ 212725 h 584200"/>
              <a:gd name="connsiteX25" fmla="*/ 1349375 w 3486150"/>
              <a:gd name="connsiteY25" fmla="*/ 250825 h 584200"/>
              <a:gd name="connsiteX26" fmla="*/ 1282700 w 3486150"/>
              <a:gd name="connsiteY26" fmla="*/ 320675 h 584200"/>
              <a:gd name="connsiteX27" fmla="*/ 1193800 w 3486150"/>
              <a:gd name="connsiteY27" fmla="*/ 428625 h 584200"/>
              <a:gd name="connsiteX28" fmla="*/ 1152525 w 3486150"/>
              <a:gd name="connsiteY28" fmla="*/ 476250 h 584200"/>
              <a:gd name="connsiteX29" fmla="*/ 1098550 w 3486150"/>
              <a:gd name="connsiteY29" fmla="*/ 514350 h 584200"/>
              <a:gd name="connsiteX30" fmla="*/ 1031875 w 3486150"/>
              <a:gd name="connsiteY30" fmla="*/ 530225 h 584200"/>
              <a:gd name="connsiteX31" fmla="*/ 898525 w 3486150"/>
              <a:gd name="connsiteY31" fmla="*/ 539750 h 584200"/>
              <a:gd name="connsiteX32" fmla="*/ 593725 w 3486150"/>
              <a:gd name="connsiteY32" fmla="*/ 552450 h 584200"/>
              <a:gd name="connsiteX33" fmla="*/ 234950 w 3486150"/>
              <a:gd name="connsiteY33" fmla="*/ 581025 h 584200"/>
              <a:gd name="connsiteX34" fmla="*/ 123825 w 3486150"/>
              <a:gd name="connsiteY34" fmla="*/ 568325 h 584200"/>
              <a:gd name="connsiteX35" fmla="*/ 28575 w 3486150"/>
              <a:gd name="connsiteY35" fmla="*/ 568325 h 584200"/>
              <a:gd name="connsiteX36" fmla="*/ 0 w 3486150"/>
              <a:gd name="connsiteY36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86150" h="584200">
                <a:moveTo>
                  <a:pt x="3486150" y="104775"/>
                </a:moveTo>
                <a:lnTo>
                  <a:pt x="3416300" y="158750"/>
                </a:lnTo>
                <a:lnTo>
                  <a:pt x="3340100" y="196850"/>
                </a:lnTo>
                <a:lnTo>
                  <a:pt x="3270250" y="212725"/>
                </a:lnTo>
                <a:lnTo>
                  <a:pt x="3206750" y="212725"/>
                </a:lnTo>
                <a:lnTo>
                  <a:pt x="3136900" y="200025"/>
                </a:lnTo>
                <a:lnTo>
                  <a:pt x="3060700" y="177800"/>
                </a:lnTo>
                <a:lnTo>
                  <a:pt x="2990850" y="152400"/>
                </a:lnTo>
                <a:lnTo>
                  <a:pt x="2933700" y="114300"/>
                </a:lnTo>
                <a:lnTo>
                  <a:pt x="2854325" y="60325"/>
                </a:lnTo>
                <a:lnTo>
                  <a:pt x="2803525" y="34925"/>
                </a:lnTo>
                <a:lnTo>
                  <a:pt x="2730500" y="12700"/>
                </a:lnTo>
                <a:lnTo>
                  <a:pt x="2673350" y="0"/>
                </a:lnTo>
                <a:lnTo>
                  <a:pt x="2603500" y="12700"/>
                </a:lnTo>
                <a:lnTo>
                  <a:pt x="2422525" y="95250"/>
                </a:lnTo>
                <a:lnTo>
                  <a:pt x="2295525" y="149225"/>
                </a:lnTo>
                <a:lnTo>
                  <a:pt x="2184400" y="209550"/>
                </a:lnTo>
                <a:lnTo>
                  <a:pt x="2089150" y="247650"/>
                </a:lnTo>
                <a:lnTo>
                  <a:pt x="2012950" y="260350"/>
                </a:lnTo>
                <a:lnTo>
                  <a:pt x="1920875" y="263525"/>
                </a:lnTo>
                <a:lnTo>
                  <a:pt x="1790700" y="254000"/>
                </a:lnTo>
                <a:lnTo>
                  <a:pt x="1692275" y="241300"/>
                </a:lnTo>
                <a:lnTo>
                  <a:pt x="1587500" y="219075"/>
                </a:lnTo>
                <a:lnTo>
                  <a:pt x="1492250" y="206375"/>
                </a:lnTo>
                <a:lnTo>
                  <a:pt x="1425575" y="212725"/>
                </a:lnTo>
                <a:lnTo>
                  <a:pt x="1349375" y="250825"/>
                </a:lnTo>
                <a:lnTo>
                  <a:pt x="1282700" y="320675"/>
                </a:lnTo>
                <a:lnTo>
                  <a:pt x="1193800" y="428625"/>
                </a:lnTo>
                <a:lnTo>
                  <a:pt x="1152525" y="476250"/>
                </a:lnTo>
                <a:lnTo>
                  <a:pt x="1098550" y="514350"/>
                </a:lnTo>
                <a:lnTo>
                  <a:pt x="1031875" y="530225"/>
                </a:lnTo>
                <a:lnTo>
                  <a:pt x="898525" y="539750"/>
                </a:lnTo>
                <a:lnTo>
                  <a:pt x="593725" y="552450"/>
                </a:lnTo>
                <a:lnTo>
                  <a:pt x="234950" y="581025"/>
                </a:lnTo>
                <a:lnTo>
                  <a:pt x="123825" y="568325"/>
                </a:lnTo>
                <a:lnTo>
                  <a:pt x="28575" y="568325"/>
                </a:lnTo>
                <a:lnTo>
                  <a:pt x="0" y="584200"/>
                </a:lnTo>
              </a:path>
            </a:pathLst>
          </a:cu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07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24" grpId="0" animBg="1"/>
      <p:bldP spid="24" grpId="1" animBg="1"/>
      <p:bldP spid="26" grpId="0" animBg="1"/>
      <p:bldP spid="26" grpId="1" animBg="1"/>
      <p:bldP spid="54" grpId="0"/>
      <p:bldP spid="27" grpId="0" animBg="1"/>
      <p:bldP spid="27" grpId="1" animBg="1"/>
      <p:bldP spid="55" grpId="0" animBg="1"/>
      <p:bldP spid="55" grpId="1" animBg="1"/>
      <p:bldP spid="56" grpId="0" animBg="1"/>
      <p:bldP spid="56" grpId="1" animBg="1"/>
      <p:bldP spid="58" grpId="0"/>
      <p:bldP spid="60" grpId="0"/>
      <p:bldP spid="61" grpId="0"/>
      <p:bldP spid="62" grpId="0" animBg="1"/>
      <p:bldP spid="62" grpId="1" animBg="1"/>
      <p:bldP spid="57" grpId="0" animBg="1"/>
      <p:bldP spid="57" grpId="1" animBg="1"/>
      <p:bldP spid="64" grpId="0"/>
      <p:bldP spid="65" grpId="0"/>
      <p:bldP spid="63" grpId="0" animBg="1"/>
      <p:bldP spid="63" grpId="1" animBg="1"/>
      <p:bldP spid="67" grpId="0" animBg="1"/>
      <p:bldP spid="67" grpId="1" animBg="1"/>
      <p:bldP spid="66" grpId="0" animBg="1"/>
      <p:bldP spid="6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19" y="5160347"/>
            <a:ext cx="1008618" cy="30613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2" y="5031108"/>
            <a:ext cx="936122" cy="43600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25" y="5052961"/>
            <a:ext cx="746710" cy="43346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80" y="5129794"/>
            <a:ext cx="1202318" cy="36724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34269" r="8020" b="39189"/>
          <a:stretch/>
        </p:blipFill>
        <p:spPr>
          <a:xfrm>
            <a:off x="2570332" y="5165086"/>
            <a:ext cx="1317910" cy="32119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6" y="5159336"/>
            <a:ext cx="1422567" cy="29701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018652" y="226866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/>
              <a:t>!GRACIAS</a:t>
            </a:r>
            <a:r>
              <a:rPr lang="es-CO" sz="5400" b="1" dirty="0"/>
              <a:t>¡</a:t>
            </a:r>
          </a:p>
        </p:txBody>
      </p:sp>
    </p:spTree>
    <p:extLst>
      <p:ext uri="{BB962C8B-B14F-4D97-AF65-F5344CB8AC3E}">
        <p14:creationId xmlns:p14="http://schemas.microsoft.com/office/powerpoint/2010/main" val="11592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13314</TotalTime>
  <Words>445</Words>
  <Application>Microsoft Office PowerPoint</Application>
  <PresentationFormat>Presentación en pantalla (16:10)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MOVILIDAD LOCAL SECTORES            1 Y 1A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Castillo P.</dc:creator>
  <cp:lastModifiedBy>Sandra C. Sarmiento G.</cp:lastModifiedBy>
  <cp:revision>365</cp:revision>
  <dcterms:created xsi:type="dcterms:W3CDTF">2017-04-25T20:29:16Z</dcterms:created>
  <dcterms:modified xsi:type="dcterms:W3CDTF">2017-06-16T17:48:34Z</dcterms:modified>
</cp:coreProperties>
</file>